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6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58" r:id="rId2"/>
    <p:sldMasterId id="2147483770" r:id="rId3"/>
    <p:sldMasterId id="2147483818" r:id="rId4"/>
    <p:sldMasterId id="2147483843" r:id="rId5"/>
    <p:sldMasterId id="2147483867" r:id="rId6"/>
    <p:sldMasterId id="2147483952" r:id="rId7"/>
  </p:sldMasterIdLst>
  <p:notesMasterIdLst>
    <p:notesMasterId r:id="rId14"/>
  </p:notesMasterIdLst>
  <p:sldIdLst>
    <p:sldId id="1391" r:id="rId8"/>
    <p:sldId id="17145" r:id="rId9"/>
    <p:sldId id="5818" r:id="rId10"/>
    <p:sldId id="256" r:id="rId11"/>
    <p:sldId id="5820" r:id="rId12"/>
    <p:sldId id="17146" r:id="rId1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CFF"/>
    <a:srgbClr val="384B76"/>
    <a:srgbClr val="2BD590"/>
    <a:srgbClr val="5B9BD5"/>
    <a:srgbClr val="EE5823"/>
    <a:srgbClr val="334875"/>
    <a:srgbClr val="31B9B3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7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พรทรัพย์ ถนัดไร่" userId="ed3ab3f9-bbb0-42fc-8f76-6aaeaee32e58" providerId="ADAL" clId="{9A26D63B-6B5E-4A28-A8B6-867FEF0A39BC}"/>
    <pc:docChg chg="modSld">
      <pc:chgData name="พรทรัพย์ ถนัดไร่" userId="ed3ab3f9-bbb0-42fc-8f76-6aaeaee32e58" providerId="ADAL" clId="{9A26D63B-6B5E-4A28-A8B6-867FEF0A39BC}" dt="2023-06-08T11:24:27.922" v="0" actId="1076"/>
      <pc:docMkLst>
        <pc:docMk/>
      </pc:docMkLst>
      <pc:sldChg chg="modSp mod">
        <pc:chgData name="พรทรัพย์ ถนัดไร่" userId="ed3ab3f9-bbb0-42fc-8f76-6aaeaee32e58" providerId="ADAL" clId="{9A26D63B-6B5E-4A28-A8B6-867FEF0A39BC}" dt="2023-06-08T11:24:27.922" v="0" actId="1076"/>
        <pc:sldMkLst>
          <pc:docMk/>
          <pc:sldMk cId="3668822972" sldId="1391"/>
        </pc:sldMkLst>
        <pc:picChg chg="mod">
          <ac:chgData name="พรทรัพย์ ถนัดไร่" userId="ed3ab3f9-bbb0-42fc-8f76-6aaeaee32e58" providerId="ADAL" clId="{9A26D63B-6B5E-4A28-A8B6-867FEF0A39BC}" dt="2023-06-08T11:24:27.922" v="0" actId="1076"/>
          <ac:picMkLst>
            <pc:docMk/>
            <pc:sldMk cId="3668822972" sldId="1391"/>
            <ac:picMk id="37" creationId="{482CBF00-48CE-F4A5-7AA0-8C159BD7FD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9348-B5F1-40B2-8ED6-4B7A09FDD64F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0127-D64B-4370-A383-05D5668F388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818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B94452-457D-46EA-A631-54BCCD535CE2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5F3BE-9DDA-4E25-A5C1-33AB84713B87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17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45D3-C44E-47C1-AB1A-9B21BC44562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6691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394201"/>
            <a:ext cx="6459209" cy="1695450"/>
          </a:xfrm>
        </p:spPr>
        <p:txBody>
          <a:bodyPr/>
          <a:lstStyle>
            <a:lvl1pPr marL="245745" indent="-245745">
              <a:buFont typeface="Arial" panose="020B0604020202020204" pitchFamily="34" charset="0"/>
              <a:buChar char="•"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F91-502E-44CE-BF29-BE1F9929001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8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>
                <a:solidFill>
                  <a:srgbClr val="F48A5A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0731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32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394201"/>
            <a:ext cx="6459209" cy="1695450"/>
          </a:xfrm>
        </p:spPr>
        <p:txBody>
          <a:bodyPr/>
          <a:lstStyle>
            <a:lvl1pPr marL="245745" indent="-245745">
              <a:buFont typeface="Arial" panose="020B0604020202020204" pitchFamily="34" charset="0"/>
              <a:buChar char="•"/>
              <a:defRPr sz="2160">
                <a:solidFill>
                  <a:srgbClr val="384B76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8764-BD9F-4747-BB8A-8E3DF17E75F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8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>
                <a:solidFill>
                  <a:srgbClr val="5A6289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631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32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394201"/>
            <a:ext cx="6459209" cy="1695450"/>
          </a:xfrm>
        </p:spPr>
        <p:txBody>
          <a:bodyPr/>
          <a:lstStyle>
            <a:lvl1pPr marL="245745" indent="-245745">
              <a:buFont typeface="Arial" panose="020B0604020202020204" pitchFamily="34" charset="0"/>
              <a:buChar char="•"/>
              <a:defRPr sz="2160">
                <a:solidFill>
                  <a:schemeClr val="bg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45D3-C44E-47C1-AB1A-9B21BC44562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8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>
                <a:solidFill>
                  <a:srgbClr val="F48A5A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357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32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4394201"/>
            <a:ext cx="6459209" cy="1695450"/>
          </a:xfrm>
        </p:spPr>
        <p:txBody>
          <a:bodyPr/>
          <a:lstStyle>
            <a:lvl1pPr marL="245745" indent="-245745">
              <a:buFont typeface="Arial" panose="020B0604020202020204" pitchFamily="34" charset="0"/>
              <a:buChar char="•"/>
              <a:defRPr sz="2160">
                <a:solidFill>
                  <a:srgbClr val="384B76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3358-F5BF-4D7D-B942-95FE9AA6F5E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8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>
                <a:solidFill>
                  <a:srgbClr val="5A6289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901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 b="0">
                <a:solidFill>
                  <a:srgbClr val="EC5924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 b="0">
                <a:solidFill>
                  <a:srgbClr val="EC5924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D641-5E88-4B7E-921E-4F3D50E538A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772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4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4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A2FE-C78E-4A76-9D6C-8A8A1F94AB5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140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B4B7-D1B5-4A21-8447-D6BD856B2BF4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5C745-FBA7-422C-80A4-72A4A8D835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00DF5B-4CE4-4B56-8B00-D0B0A965FA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3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72434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FC6D-EBF5-44C5-A38C-61E0FBEC1B2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4813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C69-8C1D-4D8D-AF86-8E5D63A3DE18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8FC27-F976-4BAB-A279-D37199E77F63}"/>
              </a:ext>
            </a:extLst>
          </p:cNvPr>
          <p:cNvCxnSpPr>
            <a:cxnSpLocks/>
          </p:cNvCxnSpPr>
          <p:nvPr userDrawn="1"/>
        </p:nvCxnSpPr>
        <p:spPr>
          <a:xfrm>
            <a:off x="839789" y="3732093"/>
            <a:ext cx="10512425" cy="0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0C24DB-62D6-42F8-BA6E-BEA52B94B4BF}"/>
              </a:ext>
            </a:extLst>
          </p:cNvPr>
          <p:cNvCxnSpPr>
            <a:cxnSpLocks/>
          </p:cNvCxnSpPr>
          <p:nvPr userDrawn="1"/>
        </p:nvCxnSpPr>
        <p:spPr>
          <a:xfrm>
            <a:off x="4323082" y="1268414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E83771-BFA2-4895-8623-3AF307D74A43}"/>
              </a:ext>
            </a:extLst>
          </p:cNvPr>
          <p:cNvCxnSpPr>
            <a:cxnSpLocks/>
          </p:cNvCxnSpPr>
          <p:nvPr userDrawn="1"/>
        </p:nvCxnSpPr>
        <p:spPr>
          <a:xfrm>
            <a:off x="7872850" y="1273415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277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84000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4000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E231-0E90-411D-A29C-11F4FE02E10D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rgbClr val="384B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3358-F5BF-4D7D-B942-95FE9AA6F5E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230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D95FC-28B8-4DCA-9BFE-ADD744E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D60-2BE2-4DBA-8221-A3D8624DDA06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A7584-002F-453B-99B2-1C7DBBAD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E36D-47DF-4BC2-A57A-225E7A3F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38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EEF2-AF2D-4580-BB74-3BB9B52C767D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46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3682-545E-4AC2-A67D-22435D40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2779-9017-4F3A-BCC2-CD6003C4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A65E8-6AE3-4600-BF96-55CD3D7A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378A-1867-454E-A5CF-0DC3774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322D-9A07-4A34-9834-C6523F1F92A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58ACD-40B4-4F14-AFED-6BB5BFD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CE120-D2EC-4D32-9B37-3C406D4F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56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C05B-82ED-4AD1-82C9-370F36B5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DE302-ED0B-4596-9B18-BA31BB01D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55F2-ECB1-4D23-9F6C-6DF76CC5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081-E8BB-48CF-8A67-9699225D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D2F2-8962-4BC8-8B12-0F884E0D5C0C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4FF3-F45B-4DB4-915C-B181DAF7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C200-6AB9-4CFD-99D4-91EBAC3E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20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801684"/>
            <a:ext cx="5029200" cy="8402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07194" indent="-407194"/>
            <a:r>
              <a:rPr lang="en-US" sz="4860">
                <a:solidFill>
                  <a:srgbClr val="EC5924"/>
                </a:solidFill>
                <a:latin typeface="DBHeavent-Med" panose="02000606060000090000" pitchFamily="2" charset="-34"/>
                <a:cs typeface="DBHeavent-Med" panose="02000606060000090000" pitchFamily="2" charset="-34"/>
              </a:rPr>
              <a:t>•</a:t>
            </a:r>
            <a:r>
              <a:rPr lang="en-US" sz="4860">
                <a:solidFill>
                  <a:schemeClr val="bg1"/>
                </a:solidFill>
                <a:latin typeface="DBHeavent-Med" panose="02000606060000090000" pitchFamily="2" charset="-34"/>
                <a:cs typeface="DBHeavent-Med" panose="02000606060000090000" pitchFamily="2" charset="-34"/>
              </a:rPr>
              <a:t>	THANK YOU</a:t>
            </a:r>
            <a:endParaRPr lang="en-US" sz="4860">
              <a:latin typeface="DBHeavent-Med" panose="02000606060000090000" pitchFamily="2" charset="-34"/>
              <a:cs typeface="DBHeavent-Med" panose="0200060606000009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9" y="3784401"/>
            <a:ext cx="909670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2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วิจัยและนวัตกรรม (สกสว</a:t>
            </a:r>
            <a:r>
              <a:rPr lang="en-US" sz="252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52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52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9"/>
            <a:ext cx="308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>
                <a:solidFill>
                  <a:schemeClr val="bg1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ชั้น 14 อาคาร เอส เอ็ม ทาวเวอร์</a:t>
            </a:r>
            <a:endParaRPr lang="en-US" sz="1800">
              <a:solidFill>
                <a:schemeClr val="bg1"/>
              </a:solidFill>
              <a:latin typeface="DBHeaventt-Light" panose="02000506060000020004" pitchFamily="2" charset="-34"/>
              <a:cs typeface="DBHeaventt-Light" panose="02000506060000020004" pitchFamily="2" charset="-34"/>
            </a:endParaRPr>
          </a:p>
          <a:p>
            <a:r>
              <a:rPr lang="th-TH" sz="1800">
                <a:solidFill>
                  <a:schemeClr val="bg1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979/17-21 ถนนพหลโยธิน </a:t>
            </a:r>
          </a:p>
          <a:p>
            <a:r>
              <a:rPr lang="th-TH" sz="1800">
                <a:solidFill>
                  <a:schemeClr val="bg1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แขวงสามเสนใน เขตพญาไท </a:t>
            </a:r>
            <a:endParaRPr lang="en-US" sz="1800">
              <a:solidFill>
                <a:schemeClr val="bg1"/>
              </a:solidFill>
              <a:latin typeface="DBHeaventt-Light" panose="02000506060000020004" pitchFamily="2" charset="-34"/>
              <a:cs typeface="DBHeaventt-Light" panose="02000506060000020004" pitchFamily="2" charset="-34"/>
            </a:endParaRPr>
          </a:p>
          <a:p>
            <a:r>
              <a:rPr lang="th-TH" sz="1800">
                <a:solidFill>
                  <a:schemeClr val="bg1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กรุงเทพ</a:t>
            </a:r>
            <a:r>
              <a:rPr lang="th-TH" sz="1800" err="1">
                <a:solidFill>
                  <a:schemeClr val="bg1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ฯ</a:t>
            </a:r>
            <a:r>
              <a:rPr lang="th-TH" sz="1800">
                <a:solidFill>
                  <a:schemeClr val="bg1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 10400</a:t>
            </a:r>
            <a:endParaRPr lang="en-TH" sz="1800">
              <a:solidFill>
                <a:schemeClr val="bg1"/>
              </a:solidFill>
              <a:latin typeface="DBHeaventt-Light" panose="02000506060000020004" pitchFamily="2" charset="-34"/>
              <a:cs typeface="DBHeaventt-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42782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801684"/>
            <a:ext cx="5029200" cy="8402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07194" indent="-407194"/>
            <a:r>
              <a:rPr lang="en-US" sz="4860">
                <a:solidFill>
                  <a:srgbClr val="EC5924"/>
                </a:solidFill>
                <a:latin typeface="DBHeavent-Med" panose="02000606060000090000" pitchFamily="2" charset="-34"/>
                <a:cs typeface="DBHeavent-Med" panose="02000606060000090000" pitchFamily="2" charset="-34"/>
              </a:rPr>
              <a:t>•</a:t>
            </a:r>
            <a:r>
              <a:rPr lang="en-US" sz="4860">
                <a:solidFill>
                  <a:srgbClr val="384B76"/>
                </a:solidFill>
                <a:latin typeface="DBHeavent-Med" panose="02000606060000090000" pitchFamily="2" charset="-34"/>
                <a:cs typeface="DBHeavent-Med" panose="02000606060000090000" pitchFamily="2" charset="-34"/>
              </a:rPr>
              <a:t>	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9" y="3784401"/>
            <a:ext cx="909670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52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52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52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52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9"/>
            <a:ext cx="308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>
                <a:solidFill>
                  <a:srgbClr val="384B76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ชั้น 14 อาคาร เอส เอ็ม ทาวเวอร์</a:t>
            </a:r>
            <a:endParaRPr lang="en-US" sz="1800">
              <a:solidFill>
                <a:srgbClr val="384B76"/>
              </a:solidFill>
              <a:latin typeface="DBHeaventt-Light" panose="02000506060000020004" pitchFamily="2" charset="-34"/>
              <a:cs typeface="DBHeaventt-Light" panose="02000506060000020004" pitchFamily="2" charset="-34"/>
            </a:endParaRPr>
          </a:p>
          <a:p>
            <a:r>
              <a:rPr lang="th-TH" sz="1800">
                <a:solidFill>
                  <a:srgbClr val="384B76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979/17-21 ถนนพหลโยธิน </a:t>
            </a:r>
          </a:p>
          <a:p>
            <a:r>
              <a:rPr lang="th-TH" sz="1800">
                <a:solidFill>
                  <a:srgbClr val="384B76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แขวงสามเสนใน เขตพญาไท </a:t>
            </a:r>
            <a:endParaRPr lang="en-US" sz="1800">
              <a:solidFill>
                <a:srgbClr val="384B76"/>
              </a:solidFill>
              <a:latin typeface="DBHeaventt-Light" panose="02000506060000020004" pitchFamily="2" charset="-34"/>
              <a:cs typeface="DBHeaventt-Light" panose="02000506060000020004" pitchFamily="2" charset="-34"/>
            </a:endParaRPr>
          </a:p>
          <a:p>
            <a:r>
              <a:rPr lang="th-TH" sz="1800">
                <a:solidFill>
                  <a:srgbClr val="384B76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กรุงเทพ</a:t>
            </a:r>
            <a:r>
              <a:rPr lang="th-TH" sz="1800" err="1">
                <a:solidFill>
                  <a:srgbClr val="384B76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ฯ</a:t>
            </a:r>
            <a:r>
              <a:rPr lang="th-TH" sz="1800">
                <a:solidFill>
                  <a:srgbClr val="384B76"/>
                </a:solidFill>
                <a:latin typeface="DBHeaventt-Light" panose="02000506060000020004" pitchFamily="2" charset="-34"/>
                <a:cs typeface="DBHeaventt-Light" panose="02000506060000020004" pitchFamily="2" charset="-34"/>
              </a:rPr>
              <a:t> 10400</a:t>
            </a:r>
            <a:endParaRPr lang="en-TH" sz="1800">
              <a:solidFill>
                <a:srgbClr val="384B76"/>
              </a:solidFill>
              <a:latin typeface="DBHeaventt-Light" panose="02000506060000020004" pitchFamily="2" charset="-34"/>
              <a:cs typeface="DBHeaventt-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94202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4D00B-079D-4C2D-9515-456AF4D8D52A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5F3BE-9DDA-4E25-A5C1-33AB84713B87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94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7E52-C5FD-482D-A26A-6D14E2A00278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8FF97-2738-476C-BE25-C142EC0D2F10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724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59158-5210-4C16-8144-B14180118A27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52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D37F-F860-4AF7-9DE1-0D0907F45D55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23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D641-5E88-4B7E-921E-4F3D50E538A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21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954924"/>
            <a:ext cx="5184000" cy="4234739"/>
          </a:xfrm>
        </p:spPr>
        <p:txBody>
          <a:bodyPr/>
          <a:lstStyle>
            <a:lvl1pPr>
              <a:tabLst>
                <a:tab pos="4929188" algn="r"/>
              </a:tabLst>
              <a:defRPr/>
            </a:lvl1pPr>
            <a:lvl2pPr>
              <a:tabLst>
                <a:tab pos="4929188" algn="r"/>
              </a:tabLst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4924"/>
            <a:ext cx="5184000" cy="42347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tabLst>
                <a:tab pos="4929188" algn="r"/>
              </a:tabLst>
            </a:pPr>
            <a:r>
              <a:rPr lang="en-US"/>
              <a:t>Click to edit Master text styles</a:t>
            </a:r>
          </a:p>
          <a:p>
            <a:pPr lvl="1">
              <a:tabLst>
                <a:tab pos="4929188" algn="r"/>
              </a:tabLst>
            </a:pPr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6400-9C33-4802-BF51-988DCC6F3809}" type="datetime1">
              <a:rPr lang="LID4096" smtClean="0"/>
              <a:t>06/08/2023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127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08A-8253-48C8-B67D-82F5273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B0D8-1BAA-4821-8FE3-7CBFD733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DC42-175E-4ED1-9F58-4279B88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A7F-DBBD-4436-8DCB-F7FF59A58E5E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826E-386D-425C-9F9F-B3A46EE4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E45D-1CA4-4061-AF7F-D69B77F7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082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F638-D8D4-42B6-9E10-6ADFFDD4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1883B-2610-4632-9C8E-4D1AC090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9383-2E28-484D-9B11-4167BCB95F83}" type="datetime1">
              <a:rPr lang="LID4096" smtClean="0"/>
              <a:t>06/08/2023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D202-DE2E-4804-B68F-74943545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84EC-164B-4843-AA93-AB520C23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6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47F68-B2DB-4EE2-A592-3BFD7D488489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6812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rgbClr val="384B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2F54-C663-4AA0-ABEC-19869D729ED3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145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5638-F4FB-4718-971B-571206500034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2731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rgbClr val="384B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549B-F22C-40E1-BB62-AD7A9D0089A8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9052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4893-8D09-4404-BCA0-EC8C3359FEE2}" type="datetime1">
              <a:rPr lang="LID4096" smtClean="0"/>
              <a:t>06/08/2023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10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3A49-1F15-46B9-B8EE-4CF977F5C5B0}" type="datetime1">
              <a:rPr lang="LID4096" smtClean="0"/>
              <a:t>06/08/2023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84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A0D4-A661-4B05-B724-4304E7DFB7D5}" type="datetime1">
              <a:rPr lang="LID4096" smtClean="0"/>
              <a:t>06/08/2023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5C745-FBA7-422C-80A4-72A4A8D835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00DF5B-4CE4-4B56-8B00-D0B0A965FA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3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74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A2FE-C78E-4A76-9D6C-8A8A1F94AB5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156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D90E-E05A-45D8-B951-6A1F45085B4F}" type="datetime1">
              <a:rPr lang="LID4096" smtClean="0"/>
              <a:t>06/08/2023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3017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1391F-A128-4001-8F32-42E0796E9F65}" type="datetime1">
              <a:rPr lang="LID4096" smtClean="0"/>
              <a:t>06/08/2023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8FC27-F976-4BAB-A279-D37199E77F63}"/>
              </a:ext>
            </a:extLst>
          </p:cNvPr>
          <p:cNvCxnSpPr>
            <a:cxnSpLocks/>
          </p:cNvCxnSpPr>
          <p:nvPr userDrawn="1"/>
        </p:nvCxnSpPr>
        <p:spPr>
          <a:xfrm>
            <a:off x="839788" y="3732093"/>
            <a:ext cx="10512425" cy="0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0C24DB-62D6-42F8-BA6E-BEA52B94B4BF}"/>
              </a:ext>
            </a:extLst>
          </p:cNvPr>
          <p:cNvCxnSpPr>
            <a:cxnSpLocks/>
          </p:cNvCxnSpPr>
          <p:nvPr userDrawn="1"/>
        </p:nvCxnSpPr>
        <p:spPr>
          <a:xfrm>
            <a:off x="4323082" y="1268413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E83771-BFA2-4895-8623-3AF307D74A43}"/>
              </a:ext>
            </a:extLst>
          </p:cNvPr>
          <p:cNvCxnSpPr>
            <a:cxnSpLocks/>
          </p:cNvCxnSpPr>
          <p:nvPr userDrawn="1"/>
        </p:nvCxnSpPr>
        <p:spPr>
          <a:xfrm>
            <a:off x="7872850" y="1273414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396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33033-4E32-4258-A8A9-8E671903901C}" type="datetime1">
              <a:rPr lang="LID4096" smtClean="0"/>
              <a:t>06/08/2023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3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D95FC-28B8-4DCA-9BFE-ADD744E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8977A-D680-40EE-A253-CDB98188DC92}" type="datetime1">
              <a:rPr lang="LID4096" smtClean="0"/>
              <a:t>06/08/2023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A7584-002F-453B-99B2-1C7DBBAD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E36D-47DF-4BC2-A57A-225E7A3F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064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208B-B142-40F6-B609-94E2DD18474E}" type="datetime1">
              <a:rPr lang="LID4096" smtClean="0"/>
              <a:t>06/08/2023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052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5C44-C714-4079-AE1C-CF76913235D6}" type="datetime1">
              <a:rPr lang="LID4096" smtClean="0"/>
              <a:t>06/08/2023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4DAF505-6D8E-4AE9-BB75-BBD5E6377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39" y="303037"/>
            <a:ext cx="735567" cy="7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03DC0B-3A01-4C7E-9A15-B1149CDCC5C5}"/>
              </a:ext>
            </a:extLst>
          </p:cNvPr>
          <p:cNvSpPr/>
          <p:nvPr userDrawn="1"/>
        </p:nvSpPr>
        <p:spPr>
          <a:xfrm>
            <a:off x="1206675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60E2A6-D1C9-4C66-BC61-3ABA854B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709739"/>
            <a:ext cx="7924420" cy="1020761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588DF6-7AC1-4996-A760-279B2BBE3CA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8" y="2857500"/>
            <a:ext cx="7924420" cy="2082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4800">
                <a:solidFill>
                  <a:srgbClr val="EC5924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D37928-669A-48AB-BD60-8CE47CF9B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151" y="0"/>
            <a:ext cx="133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53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3682-545E-4AC2-A67D-22435D40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2779-9017-4F3A-BCC2-CD6003C4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A65E8-6AE3-4600-BF96-55CD3D7A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378A-1867-454E-A5CF-0DC3774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B0766-FC94-4EEA-B70C-6D8D0979F3BC}" type="datetime1">
              <a:rPr lang="LID4096" smtClean="0"/>
              <a:t>06/08/2023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58ACD-40B4-4F14-AFED-6BB5BFD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CE120-D2EC-4D32-9B37-3C406D4F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368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C05B-82ED-4AD1-82C9-370F36B5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DE302-ED0B-4596-9B18-BA31BB01D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55F2-ECB1-4D23-9F6C-6DF76CC5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081-E8BB-48CF-8A67-9699225D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5C7A-2656-4493-895E-CEDB71F6BE34}" type="datetime1">
              <a:rPr lang="LID4096" smtClean="0"/>
              <a:t>06/08/2023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4FF3-F45B-4DB4-915C-B181DAF7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C200-6AB9-4CFD-99D4-91EBAC3E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3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760134"/>
            <a:ext cx="5029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2438" indent="-452438"/>
            <a:r>
              <a:rPr lang="en-US" sz="540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54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  <a:endParaRPr lang="en-US" sz="5400">
              <a:latin typeface="DB Heavent Med" panose="02000606060000090000" pitchFamily="2" charset="-34"/>
              <a:cs typeface="DB Heavent Med" panose="0200060606000009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8" y="3784400"/>
            <a:ext cx="909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80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8"/>
            <a:ext cx="308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2000" err="1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80936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760134"/>
            <a:ext cx="5029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2438" indent="-452438"/>
            <a:r>
              <a:rPr lang="en-US" sz="540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54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8" y="3784400"/>
            <a:ext cx="909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80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8"/>
            <a:ext cx="308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2000" err="1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0226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B4B7-D1B5-4A21-8447-D6BD856B2BF4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5C745-FBA7-422C-80A4-72A4A8D835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00DF5B-4CE4-4B56-8B00-D0B0A965FA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3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19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FC6D-EBF5-44C5-A38C-61E0FBEC1B2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104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C69-8C1D-4D8D-AF86-8E5D63A3DE18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8FC27-F976-4BAB-A279-D37199E77F63}"/>
              </a:ext>
            </a:extLst>
          </p:cNvPr>
          <p:cNvCxnSpPr>
            <a:cxnSpLocks/>
          </p:cNvCxnSpPr>
          <p:nvPr userDrawn="1"/>
        </p:nvCxnSpPr>
        <p:spPr>
          <a:xfrm>
            <a:off x="839788" y="3732093"/>
            <a:ext cx="10512425" cy="0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0C24DB-62D6-42F8-BA6E-BEA52B94B4BF}"/>
              </a:ext>
            </a:extLst>
          </p:cNvPr>
          <p:cNvCxnSpPr>
            <a:cxnSpLocks/>
          </p:cNvCxnSpPr>
          <p:nvPr userDrawn="1"/>
        </p:nvCxnSpPr>
        <p:spPr>
          <a:xfrm>
            <a:off x="4323082" y="1268413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E83771-BFA2-4895-8623-3AF307D74A43}"/>
              </a:ext>
            </a:extLst>
          </p:cNvPr>
          <p:cNvCxnSpPr>
            <a:cxnSpLocks/>
          </p:cNvCxnSpPr>
          <p:nvPr userDrawn="1"/>
        </p:nvCxnSpPr>
        <p:spPr>
          <a:xfrm>
            <a:off x="7872850" y="1273414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8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E231-0E90-411D-A29C-11F4FE02E10D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1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D95FC-28B8-4DCA-9BFE-ADD744E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D60-2BE2-4DBA-8221-A3D8624DDA06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A7584-002F-453B-99B2-1C7DBBAD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E36D-47DF-4BC2-A57A-225E7A3F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EEF2-AF2D-4580-BB74-3BB9B52C767D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6A3D-8D9E-4527-A28B-BA656145057E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8FF97-2738-476C-BE25-C142EC0D2F10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81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3682-545E-4AC2-A67D-22435D40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2779-9017-4F3A-BCC2-CD6003C4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A65E8-6AE3-4600-BF96-55CD3D7A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378A-1867-454E-A5CF-0DC3774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322D-9A07-4A34-9834-C6523F1F92A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58ACD-40B4-4F14-AFED-6BB5BFD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CE120-D2EC-4D32-9B37-3C406D4F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95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C05B-82ED-4AD1-82C9-370F36B5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DE302-ED0B-4596-9B18-BA31BB01D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55F2-ECB1-4D23-9F6C-6DF76CC5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081-E8BB-48CF-8A67-9699225D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D2F2-8962-4BC8-8B12-0F884E0D5C0C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4FF3-F45B-4DB4-915C-B181DAF7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C200-6AB9-4CFD-99D4-91EBAC3E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10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760134"/>
            <a:ext cx="5029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2438" indent="-452438"/>
            <a:r>
              <a:rPr lang="en-US" sz="540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54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  <a:endParaRPr lang="en-US" sz="5400">
              <a:latin typeface="DB Heavent Med" panose="02000606060000090000" pitchFamily="2" charset="-34"/>
              <a:cs typeface="DB Heavent Med" panose="0200060606000009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8" y="3784400"/>
            <a:ext cx="909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วิจัยและนวัตกรรม (สกสว</a:t>
            </a:r>
            <a:r>
              <a:rPr lang="en-US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80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8"/>
            <a:ext cx="308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2000" err="1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437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760134"/>
            <a:ext cx="5029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2438" indent="-452438"/>
            <a:r>
              <a:rPr lang="en-US" sz="540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54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8" y="3784400"/>
            <a:ext cx="909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80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8"/>
            <a:ext cx="308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2000" err="1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1695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EB35-A7A0-8B74-1585-15ECDDF5F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AC7AC-0AEF-C4DF-2BA9-40D93C248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D0DF-1EAC-DC94-F73A-19BB68A6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E5A7-63E0-D791-38A9-E81CB6A7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0B69-2BFF-C026-470E-E4233241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8CF3E-8D65-F2A9-C8A6-2E0A7B47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C652-8ACE-38D2-DB28-B311B8D0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2E22C-4A50-FC41-75B1-9534F614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3F1E-A308-A4F0-8BB9-E470E29B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9EB3-CA29-1B05-F50A-1DD4BC04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77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0133-6018-A9E4-663F-444F33D9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11930-5A70-52DB-8618-11A6C33CC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43759-A7F7-847F-8BE2-6FBC83C8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EE01-B528-8619-083E-E6705C05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7126B-E39D-159C-0BB3-1AF39FFC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60DE-ECC3-A3F8-4780-9474D43A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823E8-2792-322B-F361-96DC895D4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238DB-C29C-123F-EA9C-5D270E429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099F7-58EE-933F-705E-6BB63825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FBAEC-9DC2-94E9-CCA7-EB10C7D5F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9B9C7-8827-D485-1FFC-CD83E729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33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6DDC-4216-1980-90C5-EA4D2A2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045D8-7015-B415-52D5-3A5A141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B45A2-A3CE-E3CE-C380-9B9BF435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C8B82-1842-2129-20B0-8EDB501BC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D489C-757C-21ED-8BDC-48937D8A3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B90CD-334D-5AD6-9516-FB6338D5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C697E0-6227-C10A-5101-C6D92B7B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69233-273E-B813-559D-01BE7667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0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A1A9-691E-54A5-6C53-007766AD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E69C2-8C3A-3A9F-83FD-8A0B675C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57B83-42E9-D7E0-B905-E10D2E12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45A84-2745-9266-0476-048353F6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B90B8-F762-478B-A846-91B7CB962D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11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9EEE4B-0A7D-5D24-D86D-657ABEE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8522-7F36-A80B-B639-9B2FE334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79D73-30FC-B82C-E311-217641BB0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605E-A629-2047-F427-C8B73D5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1D19-797E-FB90-7636-CAC1FD46D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0BB1C-94DD-796C-4393-94CCE10BD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E856B-6AC2-835F-1520-43419118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AAF3F-9C8B-60E5-9F68-C2EF19DA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80EE4-A7DD-A111-348E-74528453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07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81D7-1894-BDCF-B35F-5A7C6D3C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70B38-BF5E-3DDD-FC53-648AE0BF0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707E-1990-FC47-5CFD-1DAC72909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FB2C2-4A0A-C155-561E-B47D1F1A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AE437-398A-71A4-D403-08F37150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F1202-365F-3A6F-85B7-AA456B5D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0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DCC2-6D61-6465-BFDB-9E7C5ADF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7F7A9-6A62-935B-2064-13B8633C4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9AD9-7539-54A5-536E-EE739580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E8F8F-DDEC-32FD-23B8-1D29FF6C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E5050-3048-EBC5-569B-8B5AA92C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9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5F834-B027-7F6E-4D13-560366DA9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2A9DD-5C2C-AC89-32D8-9B1F834C5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A8897-6715-B4C1-E69A-58232899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54E76-115E-7F7B-5A18-F919BBEC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04FE9-3F88-FC5E-30AA-05F95791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9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EF466-320D-CE3F-D49D-D588B1FA2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92968-2ED9-175D-0C73-51152A3A1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9E0B1-0157-D0F6-8D1D-12E1ACE5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B68B-61F4-14B2-3C19-AAA59E4A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465F4-60C8-1AB1-B965-BD942A8A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366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01B2-A3F0-172E-D207-F41CD258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03FB-02FA-974D-A309-B2B42CE82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18919-B55B-EEA5-9B91-33C671BF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58B8F-C05F-1D00-F40A-FB0AF70D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9AD4-C653-BEBA-5AAC-DC861DF4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9504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E525-5D75-9180-1229-F7F10B36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A0A83-EC23-A5FC-A316-6BFE3DEDA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F3C6B-E268-D62E-786D-975EC747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9C46-64A4-6089-76F2-930DA8D0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1EBD4-70D2-F1DA-42E4-F800C823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751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D9C0-EB70-7E2B-3CFF-2CF98755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387F-D105-BCF0-006F-4D2E02858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47B99-3CB4-3D8D-D0CF-E97384843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7C7E0-ED3B-A73D-2C7E-2A882B01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1444B-A640-C562-AF9A-A81D6E63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32EA8-FCD0-0268-20CA-59D67CB5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8212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7F34-93B9-972B-F56E-9B53D30E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85062-7253-2C67-F8FA-6DFB97EB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C6E40-0F77-93D9-DF40-B807648FC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F21B1-F6CD-D5CE-C97E-8C3BB4CD1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49F1B-3F2D-87C7-7D46-16A2DECE83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E2EFF-63F4-36E7-867E-85F4F9D3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F4C13-D430-AB8D-A57D-4F1E87C9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13D7A-B06A-5D90-C6E9-8F3AE673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492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3DA9-E801-4838-8B10-771FB7AAD4ED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27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AC69-40F9-58A9-44A2-FAC674CD8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B079D-2EF2-5AD0-A969-9BE0203BD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34C7C-BA46-EC91-977F-1295FADB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2BE53-6F76-9249-FC75-0D458EEB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1357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63CB2-38E9-E08D-47C3-2EB32E0D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06E2F-77B8-A265-38EE-67EA3FF4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0DF44-6CAC-A72E-2568-694A14F4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7123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D223-5360-A20D-D1BC-36B49DFD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BEE40-D9DE-7850-B71A-2D64A058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3BD71-A760-8536-914E-9A4F5376E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8044D-5DC4-8FF0-62F9-B8EA12BA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CF703-66CE-EE5B-8512-9E3F270F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A78EF-E56C-1FF3-85B8-51FDAC81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586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760F-8B51-23F3-248E-7E5DB607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FE8BC-5B23-B51A-4BF4-3ADD49AEB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79B4-CA95-7B28-02C0-AEEB45EA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5BEAA-0036-A4C1-2837-619F0205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991A7-D2A4-48AC-7C40-91C98BF8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F6C96E-11DD-BC89-B6DD-73DBD8E7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0071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6753-EA28-D4B1-DB7F-530815FB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10760-40A5-EF8B-D79A-C5D430DDB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7A277-6921-EF1E-7A19-74B19D5A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00F1-3E24-9F4F-0DE1-0D9D4DF19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6784E-719A-D2C4-384F-9F63ABA4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1156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8B8C0-51D7-8B1D-3CB0-8EC1F4ADD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49889-5E74-2B61-46C8-663B2E453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30350-DAB8-2146-D0B0-D93BFB3C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2B9E-FD2C-A737-85F2-048F9A22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52591-CC5B-181C-A34E-EAC09630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94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B94452-457D-46EA-A631-54BCCD535CE2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5F3BE-9DDA-4E25-A5C1-33AB84713B87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4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6A3D-8D9E-4527-A28B-BA656145057E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8FF97-2738-476C-BE25-C142EC0D2F10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6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B90B8-F762-478B-A846-91B7CB962D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912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80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3DA9-E801-4838-8B10-771FB7AAD4ED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96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954924"/>
            <a:ext cx="5184000" cy="4234739"/>
          </a:xfrm>
        </p:spPr>
        <p:txBody>
          <a:bodyPr/>
          <a:lstStyle>
            <a:lvl1pPr>
              <a:tabLst>
                <a:tab pos="4929188" algn="r"/>
              </a:tabLst>
              <a:defRPr/>
            </a:lvl1pPr>
            <a:lvl2pPr>
              <a:tabLst>
                <a:tab pos="4929188" algn="r"/>
              </a:tabLst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4924"/>
            <a:ext cx="5184000" cy="42347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tabLst>
                <a:tab pos="4929188" algn="r"/>
              </a:tabLst>
            </a:pPr>
            <a:r>
              <a:rPr lang="en-US"/>
              <a:t>Click to edit Master text styles</a:t>
            </a:r>
          </a:p>
          <a:p>
            <a:pPr lvl="1">
              <a:tabLst>
                <a:tab pos="4929188" algn="r"/>
              </a:tabLst>
            </a:pPr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FB68-8DEC-45AF-8902-1311EAD104F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3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954924"/>
            <a:ext cx="5184000" cy="4234739"/>
          </a:xfrm>
        </p:spPr>
        <p:txBody>
          <a:bodyPr/>
          <a:lstStyle>
            <a:lvl1pPr>
              <a:tabLst>
                <a:tab pos="4929188" algn="r"/>
              </a:tabLst>
              <a:defRPr/>
            </a:lvl1pPr>
            <a:lvl2pPr>
              <a:tabLst>
                <a:tab pos="4929188" algn="r"/>
              </a:tabLst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4924"/>
            <a:ext cx="5184000" cy="42347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tabLst>
                <a:tab pos="4929188" algn="r"/>
              </a:tabLst>
            </a:pPr>
            <a:r>
              <a:rPr lang="en-US"/>
              <a:t>Click to edit Master text styles</a:t>
            </a:r>
          </a:p>
          <a:p>
            <a:pPr lvl="1">
              <a:tabLst>
                <a:tab pos="4929188" algn="r"/>
              </a:tabLst>
            </a:pPr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FB68-8DEC-45AF-8902-1311EAD104F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35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08A-8253-48C8-B67D-82F5273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B0D8-1BAA-4821-8FE3-7CBFD733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DC42-175E-4ED1-9F58-4279B88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0F88-7350-49B1-8DBB-A2CE59400C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826E-386D-425C-9F9F-B3A46EE4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E45D-1CA4-4061-AF7F-D69B77F7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8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F638-D8D4-42B6-9E10-6ADFFDD4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1883B-2610-4632-9C8E-4D1AC090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B1B-8F58-45E2-80D5-AB9C7C01A0F6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D202-DE2E-4804-B68F-74943545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84EC-164B-4843-AA93-AB520C23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74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F91-502E-44CE-BF29-BE1F9929001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5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rgbClr val="384B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8764-BD9F-4747-BB8A-8E3DF17E75F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455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45D3-C44E-47C1-AB1A-9B21BC44562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565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rgbClr val="384B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3358-F5BF-4D7D-B942-95FE9AA6F5E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954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D641-5E88-4B7E-921E-4F3D50E538A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13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A2FE-C78E-4A76-9D6C-8A8A1F94AB5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07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B4B7-D1B5-4A21-8447-D6BD856B2BF4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5C745-FBA7-422C-80A4-72A4A8D835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00DF5B-4CE4-4B56-8B00-D0B0A965FA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3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92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08A-8253-48C8-B67D-82F5273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B0D8-1BAA-4821-8FE3-7CBFD733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DC42-175E-4ED1-9F58-4279B88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0F88-7350-49B1-8DBB-A2CE59400C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826E-386D-425C-9F9F-B3A46EE4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E45D-1CA4-4061-AF7F-D69B77F7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2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FC6D-EBF5-44C5-A38C-61E0FBEC1B2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246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C69-8C1D-4D8D-AF86-8E5D63A3DE18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8FC27-F976-4BAB-A279-D37199E77F63}"/>
              </a:ext>
            </a:extLst>
          </p:cNvPr>
          <p:cNvCxnSpPr>
            <a:cxnSpLocks/>
          </p:cNvCxnSpPr>
          <p:nvPr userDrawn="1"/>
        </p:nvCxnSpPr>
        <p:spPr>
          <a:xfrm>
            <a:off x="839788" y="3732093"/>
            <a:ext cx="10512425" cy="0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0C24DB-62D6-42F8-BA6E-BEA52B94B4BF}"/>
              </a:ext>
            </a:extLst>
          </p:cNvPr>
          <p:cNvCxnSpPr>
            <a:cxnSpLocks/>
          </p:cNvCxnSpPr>
          <p:nvPr userDrawn="1"/>
        </p:nvCxnSpPr>
        <p:spPr>
          <a:xfrm>
            <a:off x="4323082" y="1268413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E83771-BFA2-4895-8623-3AF307D74A43}"/>
              </a:ext>
            </a:extLst>
          </p:cNvPr>
          <p:cNvCxnSpPr>
            <a:cxnSpLocks/>
          </p:cNvCxnSpPr>
          <p:nvPr userDrawn="1"/>
        </p:nvCxnSpPr>
        <p:spPr>
          <a:xfrm>
            <a:off x="7872850" y="1273414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89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E231-0E90-411D-A29C-11F4FE02E10D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80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D95FC-28B8-4DCA-9BFE-ADD744E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D60-2BE2-4DBA-8221-A3D8624DDA06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A7584-002F-453B-99B2-1C7DBBAD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E36D-47DF-4BC2-A57A-225E7A3F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5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EEF2-AF2D-4580-BB74-3BB9B52C767D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0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EEF2-AF2D-4580-BB74-3BB9B52C767D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4DAF505-6D8E-4AE9-BB75-BBD5E6377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39" y="303037"/>
            <a:ext cx="735567" cy="7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03DC0B-3A01-4C7E-9A15-B1149CDCC5C5}"/>
              </a:ext>
            </a:extLst>
          </p:cNvPr>
          <p:cNvSpPr/>
          <p:nvPr userDrawn="1"/>
        </p:nvSpPr>
        <p:spPr>
          <a:xfrm>
            <a:off x="1206675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60E2A6-D1C9-4C66-BC61-3ABA854B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709739"/>
            <a:ext cx="7924420" cy="1020761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36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588DF6-7AC1-4996-A760-279B2BBE3CA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8" y="2857500"/>
            <a:ext cx="7924420" cy="2082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4800">
                <a:solidFill>
                  <a:srgbClr val="EC5924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D37928-669A-48AB-BD60-8CE47CF9B9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0151" y="0"/>
            <a:ext cx="133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9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3682-545E-4AC2-A67D-22435D40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2779-9017-4F3A-BCC2-CD6003C4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A65E8-6AE3-4600-BF96-55CD3D7A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378A-1867-454E-A5CF-0DC3774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322D-9A07-4A34-9834-C6523F1F92A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58ACD-40B4-4F14-AFED-6BB5BFD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CE120-D2EC-4D32-9B37-3C406D4F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4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C05B-82ED-4AD1-82C9-370F36B5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DE302-ED0B-4596-9B18-BA31BB01D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55F2-ECB1-4D23-9F6C-6DF76CC5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081-E8BB-48CF-8A67-9699225D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D2F2-8962-4BC8-8B12-0F884E0D5C0C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4FF3-F45B-4DB4-915C-B181DAF7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C200-6AB9-4CFD-99D4-91EBAC3E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48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760134"/>
            <a:ext cx="5029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2438" indent="-452438"/>
            <a:r>
              <a:rPr lang="en-US" sz="540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5400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  <a:endParaRPr lang="en-US" sz="5400">
              <a:latin typeface="DB Heavent Med" panose="02000606060000090000" pitchFamily="2" charset="-34"/>
              <a:cs typeface="DB Heavent Med" panose="0200060606000009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8" y="3784400"/>
            <a:ext cx="909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80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8"/>
            <a:ext cx="308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2000" err="1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200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200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0455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760134"/>
            <a:ext cx="5029200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2438" indent="-452438"/>
            <a:r>
              <a:rPr lang="en-US" sz="540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5400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48" y="3784400"/>
            <a:ext cx="909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800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800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78"/>
            <a:ext cx="3087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2000" err="1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200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200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218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F638-D8D4-42B6-9E10-6ADFFDD4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1883B-2610-4632-9C8E-4D1AC090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B1B-8F58-45E2-80D5-AB9C7C01A0F6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D202-DE2E-4804-B68F-74943545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84EC-164B-4843-AA93-AB520C23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6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3888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B94452-457D-46EA-A631-54BCCD535CE2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916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10996" indent="0">
              <a:buNone/>
              <a:defRPr>
                <a:solidFill>
                  <a:schemeClr val="bg1"/>
                </a:solidFill>
              </a:defRPr>
            </a:lvl4pPr>
            <a:lvl5pPr marL="148132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5F3BE-9DDA-4E25-A5C1-33AB84713B87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311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3888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6A3D-8D9E-4527-A28B-BA656145057E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916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10996" indent="0">
              <a:buNone/>
              <a:defRPr>
                <a:solidFill>
                  <a:schemeClr val="bg1"/>
                </a:solidFill>
              </a:defRPr>
            </a:lvl4pPr>
            <a:lvl5pPr marL="148132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8FF97-2738-476C-BE25-C142EC0D2F10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274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3888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B90B8-F762-478B-A846-91B7CB962D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916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10996" indent="0">
              <a:buNone/>
              <a:defRPr>
                <a:solidFill>
                  <a:schemeClr val="bg1"/>
                </a:solidFill>
              </a:defRPr>
            </a:lvl4pPr>
            <a:lvl5pPr marL="148132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146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3888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3DA9-E801-4838-8B10-771FB7AAD4ED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916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10996" indent="0">
              <a:buNone/>
              <a:defRPr>
                <a:solidFill>
                  <a:schemeClr val="bg1"/>
                </a:solidFill>
              </a:defRPr>
            </a:lvl4pPr>
            <a:lvl5pPr marL="148132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71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 b="1"/>
            </a:lvl2pPr>
            <a:lvl3pPr marL="740664" indent="0">
              <a:buNone/>
              <a:defRPr sz="1458" b="1"/>
            </a:lvl3pPr>
            <a:lvl4pPr marL="1110996" indent="0">
              <a:buNone/>
              <a:defRPr sz="1296" b="1"/>
            </a:lvl4pPr>
            <a:lvl5pPr marL="1481328" indent="0">
              <a:buNone/>
              <a:defRPr sz="1296" b="1"/>
            </a:lvl5pPr>
            <a:lvl6pPr marL="1851660" indent="0">
              <a:buNone/>
              <a:defRPr sz="1296" b="1"/>
            </a:lvl6pPr>
            <a:lvl7pPr marL="2221992" indent="0">
              <a:buNone/>
              <a:defRPr sz="1296" b="1"/>
            </a:lvl7pPr>
            <a:lvl8pPr marL="2592324" indent="0">
              <a:buNone/>
              <a:defRPr sz="1296" b="1"/>
            </a:lvl8pPr>
            <a:lvl9pPr marL="296265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954925"/>
            <a:ext cx="5184000" cy="4234739"/>
          </a:xfrm>
        </p:spPr>
        <p:txBody>
          <a:bodyPr/>
          <a:lstStyle>
            <a:lvl1pPr>
              <a:tabLst>
                <a:tab pos="3992642" algn="r"/>
              </a:tabLst>
              <a:defRPr/>
            </a:lvl1pPr>
            <a:lvl2pPr>
              <a:tabLst>
                <a:tab pos="3992642" algn="r"/>
              </a:tabLst>
              <a:defRPr/>
            </a:lvl2pPr>
            <a:lvl3pPr marL="740664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 b="1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 b="1"/>
            </a:lvl2pPr>
            <a:lvl3pPr marL="740664" indent="0">
              <a:buNone/>
              <a:defRPr sz="1458" b="1"/>
            </a:lvl3pPr>
            <a:lvl4pPr marL="1110996" indent="0">
              <a:buNone/>
              <a:defRPr sz="1296" b="1"/>
            </a:lvl4pPr>
            <a:lvl5pPr marL="1481328" indent="0">
              <a:buNone/>
              <a:defRPr sz="1296" b="1"/>
            </a:lvl5pPr>
            <a:lvl6pPr marL="1851660" indent="0">
              <a:buNone/>
              <a:defRPr sz="1296" b="1"/>
            </a:lvl6pPr>
            <a:lvl7pPr marL="2221992" indent="0">
              <a:buNone/>
              <a:defRPr sz="1296" b="1"/>
            </a:lvl7pPr>
            <a:lvl8pPr marL="2592324" indent="0">
              <a:buNone/>
              <a:defRPr sz="1296" b="1"/>
            </a:lvl8pPr>
            <a:lvl9pPr marL="296265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4925"/>
            <a:ext cx="5184000" cy="42347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tabLst>
                <a:tab pos="3992642" algn="r"/>
              </a:tabLst>
            </a:pPr>
            <a:r>
              <a:rPr lang="en-US"/>
              <a:t>Click to edit Master text styles</a:t>
            </a:r>
          </a:p>
          <a:p>
            <a:pPr lvl="1">
              <a:tabLst>
                <a:tab pos="3992642" algn="r"/>
              </a:tabLst>
            </a:pPr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FB68-8DEC-45AF-8902-1311EAD104F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6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08A-8253-48C8-B67D-82F5273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B0D8-1BAA-4821-8FE3-7CBFD733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DC42-175E-4ED1-9F58-4279B88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0F88-7350-49B1-8DBB-A2CE59400C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826E-386D-425C-9F9F-B3A46EE4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E45D-1CA4-4061-AF7F-D69B77F7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4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F638-D8D4-42B6-9E10-6ADFFDD4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1883B-2610-4632-9C8E-4D1AC090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B1B-8F58-45E2-80D5-AB9C7C01A0F6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D202-DE2E-4804-B68F-74943545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84EC-164B-4843-AA93-AB520C23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352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388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9" y="4394201"/>
            <a:ext cx="6459209" cy="1695450"/>
          </a:xfrm>
        </p:spPr>
        <p:txBody>
          <a:bodyPr/>
          <a:lstStyle>
            <a:lvl1pPr marL="221171" indent="-221171">
              <a:buFont typeface="Arial" panose="020B0604020202020204" pitchFamily="34" charset="0"/>
              <a:buChar char="•"/>
              <a:defRPr sz="1944">
                <a:solidFill>
                  <a:schemeClr val="bg1"/>
                </a:solidFill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F91-502E-44CE-BF29-BE1F9929001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9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58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3888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9" y="4394201"/>
            <a:ext cx="6459209" cy="1695450"/>
          </a:xfrm>
        </p:spPr>
        <p:txBody>
          <a:bodyPr/>
          <a:lstStyle>
            <a:lvl1pPr marL="221171" indent="-221171">
              <a:buFont typeface="Arial" panose="020B0604020202020204" pitchFamily="34" charset="0"/>
              <a:buChar char="•"/>
              <a:defRPr sz="1944">
                <a:solidFill>
                  <a:srgbClr val="384B76"/>
                </a:solidFill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8764-BD9F-4747-BB8A-8E3DF17E75F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9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897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388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9" y="4394201"/>
            <a:ext cx="6459209" cy="1695450"/>
          </a:xfrm>
        </p:spPr>
        <p:txBody>
          <a:bodyPr/>
          <a:lstStyle>
            <a:lvl1pPr marL="221171" indent="-221171">
              <a:buFont typeface="Arial" panose="020B0604020202020204" pitchFamily="34" charset="0"/>
              <a:buChar char="•"/>
              <a:defRPr sz="1944">
                <a:solidFill>
                  <a:schemeClr val="bg1"/>
                </a:solidFill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45D3-C44E-47C1-AB1A-9B21BC44562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9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8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0F91-502E-44CE-BF29-BE1F9929001C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F48A5A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933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3888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9" y="4394201"/>
            <a:ext cx="6459209" cy="1695450"/>
          </a:xfrm>
        </p:spPr>
        <p:txBody>
          <a:bodyPr/>
          <a:lstStyle>
            <a:lvl1pPr marL="221171" indent="-221171">
              <a:buFont typeface="Arial" panose="020B0604020202020204" pitchFamily="34" charset="0"/>
              <a:buChar char="•"/>
              <a:defRPr sz="1944">
                <a:solidFill>
                  <a:srgbClr val="384B76"/>
                </a:solidFill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C3358-F5BF-4D7D-B942-95FE9AA6F5E8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9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740664" indent="0">
              <a:buNone/>
              <a:defRPr sz="1458">
                <a:solidFill>
                  <a:schemeClr val="tx1">
                    <a:tint val="75000"/>
                  </a:schemeClr>
                </a:solidFill>
              </a:defRPr>
            </a:lvl3pPr>
            <a:lvl4pPr marL="11109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48132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1851660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221992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59232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29626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9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 b="1"/>
            </a:lvl2pPr>
            <a:lvl3pPr marL="740664" indent="0">
              <a:buNone/>
              <a:defRPr sz="1458" b="1"/>
            </a:lvl3pPr>
            <a:lvl4pPr marL="1110996" indent="0">
              <a:buNone/>
              <a:defRPr sz="1296" b="1"/>
            </a:lvl4pPr>
            <a:lvl5pPr marL="1481328" indent="0">
              <a:buNone/>
              <a:defRPr sz="1296" b="1"/>
            </a:lvl5pPr>
            <a:lvl6pPr marL="1851660" indent="0">
              <a:buNone/>
              <a:defRPr sz="1296" b="1"/>
            </a:lvl6pPr>
            <a:lvl7pPr marL="2221992" indent="0">
              <a:buNone/>
              <a:defRPr sz="1296" b="1"/>
            </a:lvl7pPr>
            <a:lvl8pPr marL="2592324" indent="0">
              <a:buNone/>
              <a:defRPr sz="1296" b="1"/>
            </a:lvl8pPr>
            <a:lvl9pPr marL="296265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592" b="0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370332" indent="0">
              <a:buNone/>
              <a:defRPr sz="1620" b="1"/>
            </a:lvl2pPr>
            <a:lvl3pPr marL="740664" indent="0">
              <a:buNone/>
              <a:defRPr sz="1458" b="1"/>
            </a:lvl3pPr>
            <a:lvl4pPr marL="1110996" indent="0">
              <a:buNone/>
              <a:defRPr sz="1296" b="1"/>
            </a:lvl4pPr>
            <a:lvl5pPr marL="1481328" indent="0">
              <a:buNone/>
              <a:defRPr sz="1296" b="1"/>
            </a:lvl5pPr>
            <a:lvl6pPr marL="1851660" indent="0">
              <a:buNone/>
              <a:defRPr sz="1296" b="1"/>
            </a:lvl6pPr>
            <a:lvl7pPr marL="2221992" indent="0">
              <a:buNone/>
              <a:defRPr sz="1296" b="1"/>
            </a:lvl7pPr>
            <a:lvl8pPr marL="2592324" indent="0">
              <a:buNone/>
              <a:defRPr sz="1296" b="1"/>
            </a:lvl8pPr>
            <a:lvl9pPr marL="296265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30499"/>
            <a:ext cx="5184000" cy="4159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D641-5E88-4B7E-921E-4F3D50E538A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898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4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4"/>
            <a:ext cx="5184000" cy="490855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A2FE-C78E-4A76-9D6C-8A8A1F94AB5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4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8413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B4B7-D1B5-4A21-8447-D6BD856B2BF4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5C745-FBA7-422C-80A4-72A4A8D8350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00DF5B-4CE4-4B56-8B00-D0B0A965FA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3788" y="3810544"/>
            <a:ext cx="5184000" cy="2394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565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FC6D-EBF5-44C5-A38C-61E0FBEC1B25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49867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7A75-413D-4E1C-9756-2D7554D7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41D1-AE78-4551-B4BF-E3305428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50ED3-ACE7-49BF-9C5A-6F0B685D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7966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D717D-4238-4F0C-9967-5FC197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3C69-8C1D-4D8D-AF86-8E5D63A3DE18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A9D9F-5AB5-4BA9-81B2-5DA90D9A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4871E-0756-481D-B397-D836B430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093433-302A-4199-A31E-69420DC7E6C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37735" y="1268413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00FCA5-10EC-4721-AAFC-930B871E01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2676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9EB56AC-7FC8-42BE-81FE-8AE757D0448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82444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FEA45DA-E5C9-47F1-B5B6-4951D7E7C9B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32213" y="3783774"/>
            <a:ext cx="3420000" cy="2412000"/>
          </a:xfrm>
        </p:spPr>
        <p:txBody>
          <a:bodyPr/>
          <a:lstStyle>
            <a:lvl1pPr>
              <a:buClr>
                <a:srgbClr val="EC59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8FC27-F976-4BAB-A279-D37199E77F63}"/>
              </a:ext>
            </a:extLst>
          </p:cNvPr>
          <p:cNvCxnSpPr>
            <a:cxnSpLocks/>
          </p:cNvCxnSpPr>
          <p:nvPr userDrawn="1"/>
        </p:nvCxnSpPr>
        <p:spPr>
          <a:xfrm>
            <a:off x="839790" y="3732093"/>
            <a:ext cx="10512425" cy="0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0C24DB-62D6-42F8-BA6E-BEA52B94B4BF}"/>
              </a:ext>
            </a:extLst>
          </p:cNvPr>
          <p:cNvCxnSpPr>
            <a:cxnSpLocks/>
          </p:cNvCxnSpPr>
          <p:nvPr userDrawn="1"/>
        </p:nvCxnSpPr>
        <p:spPr>
          <a:xfrm>
            <a:off x="4323082" y="1268414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E83771-BFA2-4895-8623-3AF307D74A43}"/>
              </a:ext>
            </a:extLst>
          </p:cNvPr>
          <p:cNvCxnSpPr>
            <a:cxnSpLocks/>
          </p:cNvCxnSpPr>
          <p:nvPr userDrawn="1"/>
        </p:nvCxnSpPr>
        <p:spPr>
          <a:xfrm>
            <a:off x="7872850" y="1273415"/>
            <a:ext cx="0" cy="4927361"/>
          </a:xfrm>
          <a:prstGeom prst="line">
            <a:avLst/>
          </a:prstGeom>
          <a:ln w="19050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790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84000" cy="823912"/>
          </a:xfrm>
        </p:spPr>
        <p:txBody>
          <a:bodyPr anchor="b"/>
          <a:lstStyle>
            <a:lvl1pPr marL="0" indent="0">
              <a:buNone/>
              <a:defRPr sz="1944" b="1"/>
            </a:lvl1pPr>
            <a:lvl2pPr marL="370332" indent="0">
              <a:buNone/>
              <a:defRPr sz="1620" b="1"/>
            </a:lvl2pPr>
            <a:lvl3pPr marL="740664" indent="0">
              <a:buNone/>
              <a:defRPr sz="1458" b="1"/>
            </a:lvl3pPr>
            <a:lvl4pPr marL="1110996" indent="0">
              <a:buNone/>
              <a:defRPr sz="1296" b="1"/>
            </a:lvl4pPr>
            <a:lvl5pPr marL="1481328" indent="0">
              <a:buNone/>
              <a:defRPr sz="1296" b="1"/>
            </a:lvl5pPr>
            <a:lvl6pPr marL="1851660" indent="0">
              <a:buNone/>
              <a:defRPr sz="1296" b="1"/>
            </a:lvl6pPr>
            <a:lvl7pPr marL="2221992" indent="0">
              <a:buNone/>
              <a:defRPr sz="1296" b="1"/>
            </a:lvl7pPr>
            <a:lvl8pPr marL="2592324" indent="0">
              <a:buNone/>
              <a:defRPr sz="1296" b="1"/>
            </a:lvl8pPr>
            <a:lvl9pPr marL="296265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4000" cy="823912"/>
          </a:xfrm>
        </p:spPr>
        <p:txBody>
          <a:bodyPr anchor="b"/>
          <a:lstStyle>
            <a:lvl1pPr marL="0" indent="0">
              <a:buNone/>
              <a:defRPr sz="1944" b="1"/>
            </a:lvl1pPr>
            <a:lvl2pPr marL="370332" indent="0">
              <a:buNone/>
              <a:defRPr sz="1620" b="1"/>
            </a:lvl2pPr>
            <a:lvl3pPr marL="740664" indent="0">
              <a:buNone/>
              <a:defRPr sz="1458" b="1"/>
            </a:lvl3pPr>
            <a:lvl4pPr marL="1110996" indent="0">
              <a:buNone/>
              <a:defRPr sz="1296" b="1"/>
            </a:lvl4pPr>
            <a:lvl5pPr marL="1481328" indent="0">
              <a:buNone/>
              <a:defRPr sz="1296" b="1"/>
            </a:lvl5pPr>
            <a:lvl6pPr marL="1851660" indent="0">
              <a:buNone/>
              <a:defRPr sz="1296" b="1"/>
            </a:lvl6pPr>
            <a:lvl7pPr marL="2221992" indent="0">
              <a:buNone/>
              <a:defRPr sz="1296" b="1"/>
            </a:lvl7pPr>
            <a:lvl8pPr marL="2592324" indent="0">
              <a:buNone/>
              <a:defRPr sz="1296" b="1"/>
            </a:lvl8pPr>
            <a:lvl9pPr marL="2962656" indent="0">
              <a:buNone/>
              <a:defRPr sz="1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4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E231-0E90-411D-A29C-11F4FE02E10D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3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D95FC-28B8-4DCA-9BFE-ADD744E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7D60-2BE2-4DBA-8221-A3D8624DDA06}" type="datetime1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A7584-002F-453B-99B2-1C7DBBAD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0E36D-47DF-4BC2-A57A-225E7A3F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452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C8D9A-0AE3-4B59-A378-9E09DAAD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EEF2-AF2D-4580-BB74-3BB9B52C767D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C20AF-9BE1-48E1-B208-813CD2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8DD8B-9DC5-49E8-9E78-A370D759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04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3682-545E-4AC2-A67D-22435D40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5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42779-9017-4F3A-BCC2-CD6003C4A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592"/>
            </a:lvl1pPr>
            <a:lvl2pPr>
              <a:defRPr sz="2268"/>
            </a:lvl2pPr>
            <a:lvl3pPr>
              <a:defRPr sz="1944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A65E8-6AE3-4600-BF96-55CD3D7AC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96"/>
            </a:lvl1pPr>
            <a:lvl2pPr marL="370332" indent="0">
              <a:buNone/>
              <a:defRPr sz="1134"/>
            </a:lvl2pPr>
            <a:lvl3pPr marL="740664" indent="0">
              <a:buNone/>
              <a:defRPr sz="972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A378A-1867-454E-A5CF-0DC37740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322D-9A07-4A34-9834-C6523F1F92A9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58ACD-40B4-4F14-AFED-6BB5BFDD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CE120-D2EC-4D32-9B37-3C406D4F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F145-8469-427F-8434-A7672F0D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09739"/>
            <a:ext cx="6459209" cy="1719262"/>
          </a:xfrm>
        </p:spPr>
        <p:txBody>
          <a:bodyPr anchor="b">
            <a:normAutofit/>
          </a:bodyPr>
          <a:lstStyle>
            <a:lvl1pPr marL="0" indent="0">
              <a:buClr>
                <a:srgbClr val="EC5924"/>
              </a:buClr>
              <a:buFont typeface="Arial" panose="020B0604020202020204" pitchFamily="34" charset="0"/>
              <a:buNone/>
              <a:defRPr sz="4800">
                <a:solidFill>
                  <a:srgbClr val="384B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3761-289F-45EA-90C0-FF983ED36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4394201"/>
            <a:ext cx="6459209" cy="169545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 sz="2400">
                <a:solidFill>
                  <a:srgbClr val="384B7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F593-E226-46E5-9AFA-50B5F699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8764-BD9F-4747-BB8A-8E3DF17E75F6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9AC57-731B-4253-8FCF-E24A2C29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2CEB9-8096-47D6-98AE-F70C94F1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B4BEB1-6F53-48C1-9DF8-20245E9101DE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0A40E59-9CB3-419B-AC16-DCB554488F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55687" y="3775078"/>
            <a:ext cx="6459209" cy="54768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rgbClr val="5A6289"/>
                </a:solidFill>
                <a:latin typeface="DB Heavent Med" panose="02000606060000090000" pitchFamily="2" charset="-34"/>
                <a:cs typeface="DB Heavent Med" panose="02000606060000090000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123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EC05B-82ED-4AD1-82C9-370F36B5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5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DE302-ED0B-4596-9B18-BA31BB01D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592"/>
            </a:lvl1pPr>
            <a:lvl2pPr marL="370332" indent="0">
              <a:buNone/>
              <a:defRPr sz="2268"/>
            </a:lvl2pPr>
            <a:lvl3pPr marL="740664" indent="0">
              <a:buNone/>
              <a:defRPr sz="1944"/>
            </a:lvl3pPr>
            <a:lvl4pPr marL="1110996" indent="0">
              <a:buNone/>
              <a:defRPr sz="1620"/>
            </a:lvl4pPr>
            <a:lvl5pPr marL="1481328" indent="0">
              <a:buNone/>
              <a:defRPr sz="1620"/>
            </a:lvl5pPr>
            <a:lvl6pPr marL="1851660" indent="0">
              <a:buNone/>
              <a:defRPr sz="1620"/>
            </a:lvl6pPr>
            <a:lvl7pPr marL="2221992" indent="0">
              <a:buNone/>
              <a:defRPr sz="1620"/>
            </a:lvl7pPr>
            <a:lvl8pPr marL="2592324" indent="0">
              <a:buNone/>
              <a:defRPr sz="1620"/>
            </a:lvl8pPr>
            <a:lvl9pPr marL="2962656" indent="0">
              <a:buNone/>
              <a:defRPr sz="16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D55F2-ECB1-4D23-9F6C-6DF76CC55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296"/>
            </a:lvl1pPr>
            <a:lvl2pPr marL="370332" indent="0">
              <a:buNone/>
              <a:defRPr sz="1134"/>
            </a:lvl2pPr>
            <a:lvl3pPr marL="740664" indent="0">
              <a:buNone/>
              <a:defRPr sz="972"/>
            </a:lvl3pPr>
            <a:lvl4pPr marL="1110996" indent="0">
              <a:buNone/>
              <a:defRPr sz="810"/>
            </a:lvl4pPr>
            <a:lvl5pPr marL="1481328" indent="0">
              <a:buNone/>
              <a:defRPr sz="810"/>
            </a:lvl5pPr>
            <a:lvl6pPr marL="1851660" indent="0">
              <a:buNone/>
              <a:defRPr sz="810"/>
            </a:lvl6pPr>
            <a:lvl7pPr marL="2221992" indent="0">
              <a:buNone/>
              <a:defRPr sz="810"/>
            </a:lvl7pPr>
            <a:lvl8pPr marL="2592324" indent="0">
              <a:buNone/>
              <a:defRPr sz="810"/>
            </a:lvl8pPr>
            <a:lvl9pPr marL="2962656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1081-E8BB-48CF-8A67-9699225D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D2F2-8962-4BC8-8B12-0F884E0D5C0C}" type="datetime1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54FF3-F45B-4DB4-915C-B181DAF7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C200-6AB9-4CFD-99D4-91EBAC3E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320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839067"/>
            <a:ext cx="5029200" cy="7654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6475" indent="-366475"/>
            <a:r>
              <a:rPr lang="en-US" sz="4374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4374">
                <a:solidFill>
                  <a:schemeClr val="bg1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  <a:endParaRPr lang="en-US" sz="4374">
              <a:latin typeface="DB Heavent Med" panose="02000606060000090000" pitchFamily="2" charset="-34"/>
              <a:cs typeface="DB Heavent Med" panose="02000606060000090000" pitchFamily="2" charset="-3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50" y="3784401"/>
            <a:ext cx="909670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68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วิจัยและนวัตกรรม (สกสว</a:t>
            </a:r>
            <a:r>
              <a:rPr lang="en-US" sz="2268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268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268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80"/>
            <a:ext cx="30878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2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162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162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162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162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162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1620" err="1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1620">
                <a:solidFill>
                  <a:schemeClr val="bg1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1620">
              <a:solidFill>
                <a:schemeClr val="bg1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86952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DC6332-2046-4997-9622-65EA450D6052}"/>
              </a:ext>
            </a:extLst>
          </p:cNvPr>
          <p:cNvSpPr txBox="1"/>
          <p:nvPr userDrawn="1"/>
        </p:nvSpPr>
        <p:spPr>
          <a:xfrm>
            <a:off x="1066800" y="2839067"/>
            <a:ext cx="5029200" cy="76546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66475" indent="-366475"/>
            <a:r>
              <a:rPr lang="en-US" sz="4374">
                <a:solidFill>
                  <a:srgbClr val="EC5924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•</a:t>
            </a:r>
            <a:r>
              <a:rPr lang="en-US" sz="4374">
                <a:solidFill>
                  <a:srgbClr val="384B76"/>
                </a:solidFill>
                <a:latin typeface="DB Heavent Med" panose="02000606060000090000" pitchFamily="2" charset="-34"/>
                <a:cs typeface="DB Heavent Med" panose="02000606060000090000" pitchFamily="2" charset="-34"/>
              </a:rPr>
              <a:t>	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9F8EB-27C3-4E6A-896C-196418D59738}"/>
              </a:ext>
            </a:extLst>
          </p:cNvPr>
          <p:cNvCxnSpPr>
            <a:cxnSpLocks/>
          </p:cNvCxnSpPr>
          <p:nvPr userDrawn="1"/>
        </p:nvCxnSpPr>
        <p:spPr>
          <a:xfrm>
            <a:off x="1587062" y="3627383"/>
            <a:ext cx="5588438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024AB7-0DC5-44BF-A974-657AB10F43B8}"/>
              </a:ext>
            </a:extLst>
          </p:cNvPr>
          <p:cNvSpPr txBox="1"/>
          <p:nvPr userDrawn="1"/>
        </p:nvSpPr>
        <p:spPr>
          <a:xfrm>
            <a:off x="1547650" y="3784401"/>
            <a:ext cx="909670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68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สำนักงานคณะกรรมการส่งเสริมวิทยาศาสตร์ วิจัย และนวัตกรรม (สกสว</a:t>
            </a:r>
            <a:r>
              <a:rPr lang="en-US" sz="2268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.</a:t>
            </a:r>
            <a:r>
              <a:rPr lang="th-TH" sz="2268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)</a:t>
            </a:r>
            <a:endParaRPr lang="en-TH" sz="2268">
              <a:solidFill>
                <a:schemeClr val="bg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DA6E3-F9A1-42C2-B61F-B15E3DADEE2D}"/>
              </a:ext>
            </a:extLst>
          </p:cNvPr>
          <p:cNvSpPr txBox="1"/>
          <p:nvPr userDrawn="1"/>
        </p:nvSpPr>
        <p:spPr>
          <a:xfrm>
            <a:off x="1547648" y="4648980"/>
            <a:ext cx="308785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2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ชั้น 14 อาคาร เอส เอ็ม ทาวเวอร์</a:t>
            </a:r>
            <a:endParaRPr lang="en-US" sz="162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162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979/17-21 ถนนพหลโยธิน </a:t>
            </a:r>
          </a:p>
          <a:p>
            <a:r>
              <a:rPr lang="th-TH" sz="162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แขวงสามเสนใน เขตพญาไท </a:t>
            </a:r>
            <a:endParaRPr lang="en-US" sz="162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  <a:p>
            <a:r>
              <a:rPr lang="th-TH" sz="162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กรุงเทพ</a:t>
            </a:r>
            <a:r>
              <a:rPr lang="th-TH" sz="1620" err="1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ฯ</a:t>
            </a:r>
            <a:r>
              <a:rPr lang="th-TH" sz="1620">
                <a:solidFill>
                  <a:srgbClr val="384B76"/>
                </a:solidFill>
                <a:latin typeface="DB Heavent Light" panose="02000506060000020004" pitchFamily="2" charset="-34"/>
                <a:cs typeface="DB Heavent Light" panose="02000506060000020004" pitchFamily="2" charset="-34"/>
              </a:rPr>
              <a:t> 10400</a:t>
            </a:r>
            <a:endParaRPr lang="en-TH" sz="1620">
              <a:solidFill>
                <a:srgbClr val="384B76"/>
              </a:solidFill>
              <a:latin typeface="DB Heavent Light" panose="02000506060000020004" pitchFamily="2" charset="-34"/>
              <a:cs typeface="DB Heavent Ligh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9527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32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B94452-457D-46EA-A631-54BCCD535CE2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40">
                <a:solidFill>
                  <a:schemeClr val="bg1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822960" indent="0">
              <a:buNone/>
              <a:defRPr>
                <a:solidFill>
                  <a:schemeClr val="bg1"/>
                </a:solidFill>
              </a:defRPr>
            </a:lvl3pPr>
            <a:lvl4pPr marL="1234440" indent="0">
              <a:buNone/>
              <a:defRPr>
                <a:solidFill>
                  <a:schemeClr val="bg1"/>
                </a:solidFill>
              </a:defRPr>
            </a:lvl4pPr>
            <a:lvl5pPr marL="16459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5F3BE-9DDA-4E25-A5C1-33AB84713B87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0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32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46A3D-8D9E-4527-A28B-BA656145057E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40">
                <a:solidFill>
                  <a:srgbClr val="384B76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822960" indent="0">
              <a:buNone/>
              <a:defRPr>
                <a:solidFill>
                  <a:schemeClr val="bg1"/>
                </a:solidFill>
              </a:defRPr>
            </a:lvl3pPr>
            <a:lvl4pPr marL="1234440" indent="0">
              <a:buNone/>
              <a:defRPr>
                <a:solidFill>
                  <a:schemeClr val="bg1"/>
                </a:solidFill>
              </a:defRPr>
            </a:lvl4pPr>
            <a:lvl5pPr marL="16459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8FF97-2738-476C-BE25-C142EC0D2F10}"/>
              </a:ext>
            </a:extLst>
          </p:cNvPr>
          <p:cNvCxnSpPr>
            <a:cxnSpLocks/>
          </p:cNvCxnSpPr>
          <p:nvPr userDrawn="1"/>
        </p:nvCxnSpPr>
        <p:spPr>
          <a:xfrm>
            <a:off x="1092200" y="3627383"/>
            <a:ext cx="6083300" cy="0"/>
          </a:xfrm>
          <a:prstGeom prst="line">
            <a:avLst/>
          </a:prstGeom>
          <a:ln w="28575">
            <a:solidFill>
              <a:srgbClr val="EC59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3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320">
                <a:solidFill>
                  <a:schemeClr val="bg1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chemeClr val="bg1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B90B8-F762-478B-A846-91B7CB962D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A2B1A4-7165-4553-8B6D-4897E0EB2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40">
                <a:solidFill>
                  <a:schemeClr val="bg1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822960" indent="0">
              <a:buNone/>
              <a:defRPr>
                <a:solidFill>
                  <a:schemeClr val="bg1"/>
                </a:solidFill>
              </a:defRPr>
            </a:lvl3pPr>
            <a:lvl4pPr marL="1234440" indent="0">
              <a:buNone/>
              <a:defRPr>
                <a:solidFill>
                  <a:schemeClr val="bg1"/>
                </a:solidFill>
              </a:defRPr>
            </a:lvl4pPr>
            <a:lvl5pPr marL="16459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60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8A99-6968-49A8-92D4-D38D3121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1408386"/>
            <a:ext cx="10007600" cy="2020614"/>
          </a:xfrm>
        </p:spPr>
        <p:txBody>
          <a:bodyPr vert="horz" lIns="91440" tIns="0" rIns="91440" bIns="0" rtlCol="0" anchor="b" anchorCtr="0">
            <a:normAutofit/>
          </a:bodyPr>
          <a:lstStyle>
            <a:lvl1pPr>
              <a:defRPr lang="en-US" sz="4320">
                <a:solidFill>
                  <a:srgbClr val="384B76"/>
                </a:solidFill>
                <a:latin typeface="DB Heavent Bold" panose="02000806060000020004" pitchFamily="2" charset="-34"/>
                <a:cs typeface="DB Heavent Bold" panose="02000806060000020004" pitchFamily="2" charset="-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5073A-0B17-4F4B-B9E6-6659190F9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2200" y="3825766"/>
            <a:ext cx="10007600" cy="1324800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defRPr lang="en-US">
                <a:solidFill>
                  <a:srgbClr val="384B76"/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2259-6DF2-49D1-B936-A4BCF697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73DA9-E801-4838-8B10-771FB7AAD4ED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8F00C-704D-462F-ADBD-BA3AD0BD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F2F1F-3480-4D3C-B629-4CCB0D18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42D425-DB90-4452-8DDE-E11BA5888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5547332"/>
            <a:ext cx="5004000" cy="64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40">
                <a:solidFill>
                  <a:srgbClr val="384B76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822960" indent="0">
              <a:buNone/>
              <a:defRPr>
                <a:solidFill>
                  <a:schemeClr val="bg1"/>
                </a:solidFill>
              </a:defRPr>
            </a:lvl3pPr>
            <a:lvl4pPr marL="1234440" indent="0">
              <a:buNone/>
              <a:defRPr>
                <a:solidFill>
                  <a:schemeClr val="bg1"/>
                </a:solidFill>
              </a:defRPr>
            </a:lvl4pPr>
            <a:lvl5pPr marL="16459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95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9">
          <p15:clr>
            <a:srgbClr val="FBAE40"/>
          </p15:clr>
        </p15:guide>
        <p15:guide id="5" pos="688">
          <p15:clr>
            <a:srgbClr val="FBAE40"/>
          </p15:clr>
        </p15:guide>
        <p15:guide id="6" pos="6992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7DAD0-52B1-4CA0-BFA4-2FE7E58B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2E278-9BF2-47A1-ABCA-F7E7B931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 b="1">
                <a:solidFill>
                  <a:srgbClr val="EC5924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4A473-25FA-482A-8B63-8C934DC3A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954925"/>
            <a:ext cx="5184000" cy="4234739"/>
          </a:xfrm>
        </p:spPr>
        <p:txBody>
          <a:bodyPr/>
          <a:lstStyle>
            <a:lvl1pPr>
              <a:tabLst>
                <a:tab pos="4436269" algn="r"/>
              </a:tabLst>
              <a:defRPr/>
            </a:lvl1pPr>
            <a:lvl2pPr>
              <a:tabLst>
                <a:tab pos="4436269" algn="r"/>
              </a:tabLst>
              <a:defRPr/>
            </a:lvl2pPr>
            <a:lvl3pPr marL="82296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C523A-E643-4457-972E-95992E42D4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7812"/>
            <a:ext cx="5184000" cy="57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80" b="1">
                <a:solidFill>
                  <a:srgbClr val="EC5924"/>
                </a:solidFill>
                <a:latin typeface="DBHeavent-Med" panose="02000606060000090000" pitchFamily="2" charset="-34"/>
                <a:cs typeface="DBHeavent-Med" panose="02000606060000090000" pitchFamily="2" charset="-34"/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6940C-9A1C-468C-A28E-C885D26A57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4925"/>
            <a:ext cx="5184000" cy="42347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tabLst>
                <a:tab pos="4436269" algn="r"/>
              </a:tabLst>
            </a:pPr>
            <a:r>
              <a:rPr lang="en-US"/>
              <a:t>Click to edit Master text styles</a:t>
            </a:r>
          </a:p>
          <a:p>
            <a:pPr lvl="1">
              <a:tabLst>
                <a:tab pos="4436269" algn="r"/>
              </a:tabLst>
            </a:pPr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D2020-EA96-4A99-977B-6510B706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FB68-8DEC-45AF-8902-1311EAD104FC}" type="datetime1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24E2-E2F0-4154-82E6-4DAF53F5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1FFE4-BF0D-469D-AA58-DA9CDD6B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177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108A-8253-48C8-B67D-82F5273A0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B0D8-1BAA-4821-8FE3-7CBFD733A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DC42-175E-4ED1-9F58-4279B883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0F88-7350-49B1-8DBB-A2CE59400C4B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826E-386D-425C-9F9F-B3A46EE4A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E45D-1CA4-4061-AF7F-D69B77F77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26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F638-D8D4-42B6-9E10-6ADFFDD4E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1883B-2610-4632-9C8E-4D1AC090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2B1B-8F58-45E2-80D5-AB9C7C01A0F6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D202-DE2E-4804-B68F-74943545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84EC-164B-4843-AA93-AB520C23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61F3-4C4A-4CDA-870F-33E04630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1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theme" Target="../theme/theme7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1129-8F42-4566-A146-1B78C46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233B-30A3-4D81-A955-F0041EA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413"/>
            <a:ext cx="10515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94F3-2D53-45AA-A474-4F7D29B61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fld id="{4B315DC3-BCCE-4EA5-98C2-20F6B93BBD17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1BA4-0364-4A91-A30B-4E119A9C6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A548-849C-4D18-B457-437E0D69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0E20EE-B7C2-4DCB-890E-F3F6221B9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39" y="303037"/>
            <a:ext cx="735567" cy="75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6F6DA1-1584-4654-A75A-981D0BF205F3}"/>
              </a:ext>
            </a:extLst>
          </p:cNvPr>
          <p:cNvGrpSpPr/>
          <p:nvPr userDrawn="1"/>
        </p:nvGrpSpPr>
        <p:grpSpPr>
          <a:xfrm>
            <a:off x="0" y="0"/>
            <a:ext cx="12192000" cy="238701"/>
            <a:chOff x="0" y="2989007"/>
            <a:chExt cx="12192000" cy="238701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3994E03-C286-4DC0-A20B-98EE8B276F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5745137" y="2989007"/>
              <a:ext cx="6446863" cy="238701"/>
            </a:xfrm>
            <a:prstGeom prst="rect">
              <a:avLst/>
            </a:prstGeom>
          </p:spPr>
        </p:pic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3297B90-0905-4548-80A1-8A36D40B10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0" y="2989007"/>
              <a:ext cx="6446863" cy="23870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BAB80-E298-4127-9BA5-7B5EDF235D1F}"/>
              </a:ext>
            </a:extLst>
          </p:cNvPr>
          <p:cNvSpPr/>
          <p:nvPr userDrawn="1"/>
        </p:nvSpPr>
        <p:spPr>
          <a:xfrm>
            <a:off x="-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91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4B76"/>
          </a:solidFill>
          <a:latin typeface="DB Heavent Bold" panose="02000806060000020004" pitchFamily="2" charset="-34"/>
          <a:ea typeface="+mj-ea"/>
          <a:cs typeface="DB Heavent Bold" panose="0200080606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7469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pos="211">
          <p15:clr>
            <a:srgbClr val="F26B43"/>
          </p15:clr>
        </p15:guide>
        <p15:guide id="10" pos="6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15691-77AF-384C-2B84-6AFD2F64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6D83E-C60F-8F3E-9B62-70BE8D270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6CCD-7AF5-73AE-E918-8E716A97C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3399-EEAA-42C4-9A99-F9318C3DD12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95634-C5B8-9426-0C5E-F660B0736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E5E01-6D04-132A-4D51-CD33867B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ED312-FB9F-4383-B53D-63DDCD44F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24380-ABA9-6ABF-C4A3-6899A915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16C4F-88D2-E562-63EE-70550C140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C34DD-FC19-EC63-E67C-6C73BBE1D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6076E-7014-4C96-A791-F575A5000C7A}" type="datetimeFigureOut">
              <a:rPr lang="th-TH" smtClean="0"/>
              <a:t>08/06/66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78E19-D513-1243-A587-B97C40694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B4767-9203-2A93-1E90-2AAF84948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CCC2-D591-4AB5-9B20-608BE77E3D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11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1129-8F42-4566-A146-1B78C46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233B-30A3-4D81-A955-F0041EA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413"/>
            <a:ext cx="10515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94F3-2D53-45AA-A474-4F7D29B61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fld id="{4B315DC3-BCCE-4EA5-98C2-20F6B93BBD17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1BA4-0364-4A91-A30B-4E119A9C6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A548-849C-4D18-B457-437E0D69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  <a:latin typeface="DB Heavent Bold" panose="02000506060000020004" pitchFamily="2" charset="-34"/>
                <a:cs typeface="DB Heavent Bold" panose="02000506060000020004" pitchFamily="2" charset="-34"/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0E20EE-B7C2-4DCB-890E-F3F6221B9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39" y="303037"/>
            <a:ext cx="735567" cy="75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6F6DA1-1584-4654-A75A-981D0BF205F3}"/>
              </a:ext>
            </a:extLst>
          </p:cNvPr>
          <p:cNvGrpSpPr/>
          <p:nvPr userDrawn="1"/>
        </p:nvGrpSpPr>
        <p:grpSpPr>
          <a:xfrm>
            <a:off x="0" y="0"/>
            <a:ext cx="12192000" cy="238701"/>
            <a:chOff x="0" y="2989007"/>
            <a:chExt cx="12192000" cy="238701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3994E03-C286-4DC0-A20B-98EE8B276F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5745137" y="2989007"/>
              <a:ext cx="6446863" cy="238701"/>
            </a:xfrm>
            <a:prstGeom prst="rect">
              <a:avLst/>
            </a:prstGeom>
          </p:spPr>
        </p:pic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3297B90-0905-4548-80A1-8A36D40B10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0" y="2989007"/>
              <a:ext cx="6446863" cy="23870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BAB80-E298-4127-9BA5-7B5EDF235D1F}"/>
              </a:ext>
            </a:extLst>
          </p:cNvPr>
          <p:cNvSpPr/>
          <p:nvPr userDrawn="1"/>
        </p:nvSpPr>
        <p:spPr>
          <a:xfrm>
            <a:off x="-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73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4B76"/>
          </a:solidFill>
          <a:latin typeface="DB Heavent Bold" panose="02000806060000020004" pitchFamily="2" charset="-34"/>
          <a:ea typeface="+mj-ea"/>
          <a:cs typeface="DB Heavent Bold" panose="0200080606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7469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pos="211">
          <p15:clr>
            <a:srgbClr val="F26B43"/>
          </p15:clr>
        </p15:guide>
        <p15:guide id="10" pos="6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1129-8F42-4566-A146-1B78C46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233B-30A3-4D81-A955-F0041EA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414"/>
            <a:ext cx="10515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94F3-2D53-45AA-A474-4F7D29B61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2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fld id="{4B315DC3-BCCE-4EA5-98C2-20F6B93BBD17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1BA4-0364-4A91-A30B-4E119A9C6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2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A548-849C-4D18-B457-437E0D69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600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4" b="1">
                <a:solidFill>
                  <a:schemeClr val="tx1">
                    <a:tint val="75000"/>
                  </a:schemeClr>
                </a:solidFill>
                <a:latin typeface="DB Heavent Bold" panose="02000506060000020004" pitchFamily="2" charset="-34"/>
                <a:cs typeface="DB Heavent Bold" panose="02000506060000020004" pitchFamily="2" charset="-34"/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0E20EE-B7C2-4DCB-890E-F3F6221B9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41" y="303037"/>
            <a:ext cx="735567" cy="75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6F6DA1-1584-4654-A75A-981D0BF205F3}"/>
              </a:ext>
            </a:extLst>
          </p:cNvPr>
          <p:cNvGrpSpPr/>
          <p:nvPr userDrawn="1"/>
        </p:nvGrpSpPr>
        <p:grpSpPr>
          <a:xfrm>
            <a:off x="0" y="2"/>
            <a:ext cx="12192000" cy="238701"/>
            <a:chOff x="0" y="2989007"/>
            <a:chExt cx="12192000" cy="238701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3994E03-C286-4DC0-A20B-98EE8B276F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5745137" y="2989007"/>
              <a:ext cx="6446863" cy="238701"/>
            </a:xfrm>
            <a:prstGeom prst="rect">
              <a:avLst/>
            </a:prstGeom>
          </p:spPr>
        </p:pic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3297B90-0905-4548-80A1-8A36D40B10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0" y="2989007"/>
              <a:ext cx="6446863" cy="23870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BAB80-E298-4127-9BA5-7B5EDF235D1F}"/>
              </a:ext>
            </a:extLst>
          </p:cNvPr>
          <p:cNvSpPr/>
          <p:nvPr userDrawn="1"/>
        </p:nvSpPr>
        <p:spPr>
          <a:xfrm>
            <a:off x="-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58"/>
          </a:p>
        </p:txBody>
      </p:sp>
    </p:spTree>
    <p:extLst>
      <p:ext uri="{BB962C8B-B14F-4D97-AF65-F5344CB8AC3E}">
        <p14:creationId xmlns:p14="http://schemas.microsoft.com/office/powerpoint/2010/main" val="42247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</p:sldLayoutIdLst>
  <p:hf hdr="0" ftr="0" dt="0"/>
  <p:txStyles>
    <p:titleStyle>
      <a:lvl1pPr algn="l" defTabSz="740664" rtl="0" eaLnBrk="1" latinLnBrk="0" hangingPunct="1">
        <a:lnSpc>
          <a:spcPct val="90000"/>
        </a:lnSpc>
        <a:spcBef>
          <a:spcPct val="0"/>
        </a:spcBef>
        <a:buNone/>
        <a:defRPr sz="3564" kern="1200">
          <a:solidFill>
            <a:srgbClr val="384B76"/>
          </a:solidFill>
          <a:latin typeface="DB Heavent Bold" panose="02000806060000020004" pitchFamily="2" charset="-34"/>
          <a:ea typeface="+mj-ea"/>
          <a:cs typeface="DB Heavent Bold" panose="02000806060000020004" pitchFamily="2" charset="-34"/>
        </a:defRPr>
      </a:lvl1pPr>
    </p:titleStyle>
    <p:bodyStyle>
      <a:lvl1pPr marL="185166" indent="-185166" algn="l" defTabSz="740664" rtl="0" eaLnBrk="1" latinLnBrk="0" hangingPunct="1">
        <a:lnSpc>
          <a:spcPct val="90000"/>
        </a:lnSpc>
        <a:spcBef>
          <a:spcPts val="810"/>
        </a:spcBef>
        <a:buFont typeface="Arial" panose="020B0604020202020204" pitchFamily="34" charset="0"/>
        <a:buChar char="•"/>
        <a:defRPr sz="2268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1pPr>
      <a:lvl2pPr marL="555498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44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2pPr>
      <a:lvl3pPr marL="925830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3pPr>
      <a:lvl4pPr marL="1296162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8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4pPr>
      <a:lvl5pPr marL="1666494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8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5pPr>
      <a:lvl6pPr marL="2036826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740664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740664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7469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pos="211">
          <p15:clr>
            <a:srgbClr val="F26B43"/>
          </p15:clr>
        </p15:guide>
        <p15:guide id="10" pos="6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1129-8F42-4566-A146-1B78C46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233B-30A3-4D81-A955-F0041EA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414"/>
            <a:ext cx="10515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94F3-2D53-45AA-A474-4F7D29B61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fld id="{4B315DC3-BCCE-4EA5-98C2-20F6B93BBD17}" type="datetime1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1BA4-0364-4A91-A30B-4E119A9C6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A548-849C-4D18-B457-437E0D69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600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60" b="1">
                <a:solidFill>
                  <a:schemeClr val="tx1">
                    <a:tint val="75000"/>
                  </a:schemeClr>
                </a:solidFill>
                <a:latin typeface="DB Heavent Bold" panose="02000506060000020004" pitchFamily="2" charset="-34"/>
                <a:cs typeface="DB Heavent Bold" panose="02000506060000020004" pitchFamily="2" charset="-34"/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0E20EE-B7C2-4DCB-890E-F3F6221B9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40" y="303037"/>
            <a:ext cx="735567" cy="75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6F6DA1-1584-4654-A75A-981D0BF205F3}"/>
              </a:ext>
            </a:extLst>
          </p:cNvPr>
          <p:cNvGrpSpPr/>
          <p:nvPr userDrawn="1"/>
        </p:nvGrpSpPr>
        <p:grpSpPr>
          <a:xfrm>
            <a:off x="0" y="1"/>
            <a:ext cx="12192000" cy="238701"/>
            <a:chOff x="0" y="2989007"/>
            <a:chExt cx="12192000" cy="238701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3994E03-C286-4DC0-A20B-98EE8B276F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5745137" y="2989007"/>
              <a:ext cx="6446863" cy="238701"/>
            </a:xfrm>
            <a:prstGeom prst="rect">
              <a:avLst/>
            </a:prstGeom>
          </p:spPr>
        </p:pic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3297B90-0905-4548-80A1-8A36D40B10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0" y="2989007"/>
              <a:ext cx="6446863" cy="23870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BAB80-E298-4127-9BA5-7B5EDF235D1F}"/>
              </a:ext>
            </a:extLst>
          </p:cNvPr>
          <p:cNvSpPr/>
          <p:nvPr userDrawn="1"/>
        </p:nvSpPr>
        <p:spPr>
          <a:xfrm>
            <a:off x="-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20"/>
          </a:p>
        </p:txBody>
      </p:sp>
    </p:spTree>
    <p:extLst>
      <p:ext uri="{BB962C8B-B14F-4D97-AF65-F5344CB8AC3E}">
        <p14:creationId xmlns:p14="http://schemas.microsoft.com/office/powerpoint/2010/main" val="30633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rgbClr val="384B76"/>
          </a:solidFill>
          <a:latin typeface="DB Heavent Bold" panose="02000806060000020004" pitchFamily="2" charset="-34"/>
          <a:ea typeface="+mj-ea"/>
          <a:cs typeface="DB Heavent Bold" panose="02000806060000020004" pitchFamily="2" charset="-34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7469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pos="211">
          <p15:clr>
            <a:srgbClr val="F26B43"/>
          </p15:clr>
        </p15:guide>
        <p15:guide id="10" pos="6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61129-8F42-4566-A146-1B78C46C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2233B-30A3-4D81-A955-F0041EA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413"/>
            <a:ext cx="10515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C94F3-2D53-45AA-A474-4F7D29B61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fld id="{D528D4E0-81BE-477C-AA57-AAE7F9563801}" type="datetime1">
              <a:rPr lang="LID4096" smtClean="0"/>
              <a:t>06/08/2023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51BA4-0364-4A91-A30B-4E119A9C6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DB Heavent" panose="02000506060000020004" pitchFamily="2" charset="-34"/>
                <a:cs typeface="DB Heavent" panose="02000506060000020004" pitchFamily="2" charset="-34"/>
              </a:defRPr>
            </a:lvl1pPr>
          </a:lstStyle>
          <a:p>
            <a:r>
              <a:rPr lang="th-TH"/>
              <a:t>สำนักพัฒนาระบบ ววน. ด้านการนำผลงานวิจัยและนวัตกรรมไปใช้ประโยชน์ สกสว.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0A548-849C-4D18-B457-437E0D695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3838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>
                    <a:tint val="75000"/>
                  </a:schemeClr>
                </a:solidFill>
                <a:latin typeface="DB Heavent Bold" panose="02000506060000020004" pitchFamily="2" charset="-34"/>
                <a:cs typeface="DB Heavent Bold" panose="02000506060000020004" pitchFamily="2" charset="-34"/>
              </a:defRPr>
            </a:lvl1pPr>
          </a:lstStyle>
          <a:p>
            <a:fld id="{3BBC61F3-4C4A-4CDA-870F-33E046309D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0E20EE-B7C2-4DCB-890E-F3F6221B9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6939" y="303037"/>
            <a:ext cx="735567" cy="756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96F6DA1-1584-4654-A75A-981D0BF205F3}"/>
              </a:ext>
            </a:extLst>
          </p:cNvPr>
          <p:cNvGrpSpPr/>
          <p:nvPr userDrawn="1"/>
        </p:nvGrpSpPr>
        <p:grpSpPr>
          <a:xfrm>
            <a:off x="0" y="0"/>
            <a:ext cx="12192000" cy="238701"/>
            <a:chOff x="0" y="2989007"/>
            <a:chExt cx="12192000" cy="238701"/>
          </a:xfrm>
        </p:grpSpPr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3994E03-C286-4DC0-A20B-98EE8B276F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5745137" y="2989007"/>
              <a:ext cx="6446863" cy="238701"/>
            </a:xfrm>
            <a:prstGeom prst="rect">
              <a:avLst/>
            </a:prstGeom>
          </p:spPr>
        </p:pic>
        <p:pic>
          <p:nvPicPr>
            <p:cNvPr id="12" name="Picture 1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C3297B90-0905-4548-80A1-8A36D40B10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9" b="94140"/>
            <a:stretch/>
          </p:blipFill>
          <p:spPr>
            <a:xfrm>
              <a:off x="0" y="2989007"/>
              <a:ext cx="6446863" cy="23870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BAB80-E298-4127-9BA5-7B5EDF235D1F}"/>
              </a:ext>
            </a:extLst>
          </p:cNvPr>
          <p:cNvSpPr/>
          <p:nvPr userDrawn="1"/>
        </p:nvSpPr>
        <p:spPr>
          <a:xfrm>
            <a:off x="-1" y="-2"/>
            <a:ext cx="118534" cy="6858001"/>
          </a:xfrm>
          <a:prstGeom prst="rect">
            <a:avLst/>
          </a:prstGeom>
          <a:solidFill>
            <a:srgbClr val="F06B33"/>
          </a:solidFill>
          <a:ln>
            <a:solidFill>
              <a:srgbClr val="ED58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842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3971" r:id="rId19"/>
    <p:sldLayoutId id="2147483972" r:id="rId20"/>
    <p:sldLayoutId id="2147483973" r:id="rId21"/>
    <p:sldLayoutId id="2147483974" r:id="rId22"/>
    <p:sldLayoutId id="2147483975" r:id="rId23"/>
    <p:sldLayoutId id="214748397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4B76"/>
          </a:solidFill>
          <a:latin typeface="DB Heavent Bold" panose="02000806060000020004" pitchFamily="2" charset="-34"/>
          <a:ea typeface="+mj-ea"/>
          <a:cs typeface="DB Heavent Bold" panose="0200080606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4B76"/>
          </a:solidFill>
          <a:latin typeface="DB Heavent" panose="02000506060000020004" pitchFamily="2" charset="-34"/>
          <a:ea typeface="+mn-ea"/>
          <a:cs typeface="DB Heavent" panose="0200050606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29">
          <p15:clr>
            <a:srgbClr val="F26B43"/>
          </p15:clr>
        </p15:guide>
        <p15:guide id="4" pos="7151">
          <p15:clr>
            <a:srgbClr val="F26B43"/>
          </p15:clr>
        </p15:guide>
        <p15:guide id="5" pos="7469">
          <p15:clr>
            <a:srgbClr val="F26B43"/>
          </p15:clr>
        </p15:guide>
        <p15:guide id="7" orient="horz" pos="799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pos="211">
          <p15:clr>
            <a:srgbClr val="F26B43"/>
          </p15:clr>
        </p15:guide>
        <p15:guide id="10" pos="6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4F42D8-9CC4-3A4B-6C23-E55B79B41BF1}"/>
              </a:ext>
            </a:extLst>
          </p:cNvPr>
          <p:cNvSpPr txBox="1"/>
          <p:nvPr/>
        </p:nvSpPr>
        <p:spPr>
          <a:xfrm>
            <a:off x="3047794" y="6055582"/>
            <a:ext cx="881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วันอังคารที่ 20</a:t>
            </a:r>
            <a:r>
              <a:rPr lang="en-US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มิถุนายน </a:t>
            </a:r>
            <a:r>
              <a:rPr lang="en-US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2566 </a:t>
            </a:r>
            <a:r>
              <a:rPr lang="th-TH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เวลา 13</a:t>
            </a:r>
            <a:r>
              <a:rPr lang="en-US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.30-17.00 </a:t>
            </a:r>
            <a:r>
              <a:rPr lang="th-TH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น.</a:t>
            </a:r>
            <a:endParaRPr lang="en-US" sz="1800" dirty="0">
              <a:solidFill>
                <a:schemeClr val="bg1"/>
              </a:solidFill>
              <a:highlight>
                <a:srgbClr val="384B76"/>
              </a:highlight>
              <a:latin typeface="Sukhumvit Set" panose="02000506000000020004" pitchFamily="2" charset="-34"/>
              <a:cs typeface="Sukhumvit Set" panose="02000506000000020004" pitchFamily="2" charset="-34"/>
            </a:endParaRPr>
          </a:p>
          <a:p>
            <a:pPr algn="r"/>
            <a:r>
              <a:rPr lang="th-TH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ณ ห้องประชุมวิคตอเรีย ชั้น 1</a:t>
            </a:r>
            <a:r>
              <a:rPr lang="en-US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 </a:t>
            </a:r>
            <a:r>
              <a:rPr lang="th-TH" sz="1800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อาคารสำนักงานอธิการบดี มหาวิทยาลัยเทคโนโลยีราชมงคลธัญบุรี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300E68-14CD-4721-42A5-BD65CD0889A4}"/>
              </a:ext>
            </a:extLst>
          </p:cNvPr>
          <p:cNvSpPr txBox="1"/>
          <p:nvPr/>
        </p:nvSpPr>
        <p:spPr>
          <a:xfrm>
            <a:off x="1000760" y="2145299"/>
            <a:ext cx="10860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การพัฒนาความพร้อมเพื่อยกระดับคุณภาพข้อเสนอแผนงานวิจัย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98FD4-F10E-EDE8-4FD0-830861EDCCB2}"/>
              </a:ext>
            </a:extLst>
          </p:cNvPr>
          <p:cNvSpPr txBox="1"/>
          <p:nvPr/>
        </p:nvSpPr>
        <p:spPr>
          <a:xfrm>
            <a:off x="1000760" y="2802048"/>
            <a:ext cx="7701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ด้านนำผลงานวิจัยและนวัตกรรมไปใช้ประโยชน์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33FCEF-B4F3-4DAE-9266-CFCAE7C6BCBF}"/>
              </a:ext>
            </a:extLst>
          </p:cNvPr>
          <p:cNvSpPr txBox="1"/>
          <p:nvPr/>
        </p:nvSpPr>
        <p:spPr>
          <a:xfrm>
            <a:off x="1092200" y="3721297"/>
            <a:ext cx="6824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(RU: Research Utilization) </a:t>
            </a:r>
            <a:r>
              <a:rPr lang="th-TH" sz="3200" b="1" dirty="0">
                <a:solidFill>
                  <a:schemeClr val="bg1"/>
                </a:solidFill>
                <a:highlight>
                  <a:srgbClr val="384B76"/>
                </a:highlight>
                <a:latin typeface="Sukhumvit Set" panose="02000506000000020004" pitchFamily="2" charset="-34"/>
                <a:cs typeface="Sukhumvit Set" panose="02000506000000020004" pitchFamily="2" charset="-34"/>
              </a:rPr>
              <a:t>เชิงพาณิชย์</a:t>
            </a:r>
          </a:p>
        </p:txBody>
      </p:sp>
      <p:pic>
        <p:nvPicPr>
          <p:cNvPr id="27" name="Picture 26" descr="A blue and whit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F34C27B-6EF0-FD6E-E7DB-4CB2D728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1" y="185972"/>
            <a:ext cx="2824562" cy="909022"/>
          </a:xfrm>
          <a:prstGeom prst="rect">
            <a:avLst/>
          </a:prstGeom>
        </p:spPr>
      </p:pic>
      <p:pic>
        <p:nvPicPr>
          <p:cNvPr id="37" name="Picture 36" descr="A blue and green logo&#10;&#10;Description automatically generated with low confidence">
            <a:extLst>
              <a:ext uri="{FF2B5EF4-FFF2-40B4-BE49-F238E27FC236}">
                <a16:creationId xmlns:a16="http://schemas.microsoft.com/office/drawing/2014/main" id="{482CBF00-48CE-F4A5-7AA0-8C159BD7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92" y="133289"/>
            <a:ext cx="1227450" cy="1192874"/>
          </a:xfrm>
          <a:prstGeom prst="rect">
            <a:avLst/>
          </a:prstGeom>
        </p:spPr>
      </p:pic>
      <p:pic>
        <p:nvPicPr>
          <p:cNvPr id="39" name="Picture 38" descr="A picture containing text, graphic design, logo, graphics&#10;&#10;Description automatically generated">
            <a:extLst>
              <a:ext uri="{FF2B5EF4-FFF2-40B4-BE49-F238E27FC236}">
                <a16:creationId xmlns:a16="http://schemas.microsoft.com/office/drawing/2014/main" id="{29AA12D8-3B50-87C6-DD1D-28A00435D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4"/>
          <a:stretch/>
        </p:blipFill>
        <p:spPr>
          <a:xfrm>
            <a:off x="2817350" y="368351"/>
            <a:ext cx="1658949" cy="7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2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FBB582-3633-1CD6-48E0-10D4F5918FD3}"/>
              </a:ext>
            </a:extLst>
          </p:cNvPr>
          <p:cNvSpPr txBox="1">
            <a:spLocks/>
          </p:cNvSpPr>
          <p:nvPr/>
        </p:nvSpPr>
        <p:spPr>
          <a:xfrm>
            <a:off x="0" y="2379133"/>
            <a:ext cx="12192000" cy="69530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j-ea"/>
                <a:cs typeface="DB Heavent" panose="02000506060000020004" pitchFamily="2" charset="-34"/>
              </a:rPr>
              <a:t>Framework </a:t>
            </a: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j-ea"/>
                <a:cs typeface="DB Heavent" panose="02000506060000020004" pitchFamily="2" charset="-34"/>
              </a:rPr>
              <a:t>การเตรียมข้อมูลให้สอดคล้องกับหลักการพิจารณาด้าน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j-ea"/>
                <a:cs typeface="DB Heavent" panose="02000506060000020004" pitchFamily="2" charset="-34"/>
              </a:rPr>
              <a:t>RU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0A3A7C-BEAF-5245-4BBF-3BD31C1E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60026"/>
            <a:ext cx="2743200" cy="365125"/>
          </a:xfrm>
        </p:spPr>
        <p:txBody>
          <a:bodyPr/>
          <a:lstStyle/>
          <a:p>
            <a:fld id="{DF89AEB0-D962-436B-AFF2-60723074E762}" type="slidenum">
              <a:rPr lang="th-TH" sz="1400" b="0" smtClean="0">
                <a:latin typeface="DB Heavent" panose="02000506060000020004" pitchFamily="2" charset="-34"/>
                <a:cs typeface="DB Heavent" panose="02000506060000020004" pitchFamily="2" charset="-34"/>
              </a:rPr>
              <a:t>2</a:t>
            </a:fld>
            <a:endParaRPr lang="th-TH" sz="1400" b="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419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AC8BD-3BD5-8481-1CD0-8F150E4C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267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AEB0-D962-436B-AFF2-60723074E762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17F6113-5CA9-A6D4-AEDE-76F7DB469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093784"/>
              </p:ext>
            </p:extLst>
          </p:nvPr>
        </p:nvGraphicFramePr>
        <p:xfrm>
          <a:off x="0" y="2908431"/>
          <a:ext cx="12192000" cy="35977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5247724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07443442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00680500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42868394"/>
                    </a:ext>
                  </a:extLst>
                </a:gridCol>
              </a:tblGrid>
              <a:tr h="427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กลยุทธ์ที่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endPara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กลยุทธ์ที่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: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กลยุทธ์ที่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:</a:t>
                      </a:r>
                      <a:endParaRPr 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กลยุทธ์ที่ </a:t>
                      </a:r>
                      <a:r>
                        <a:rPr lang="en-US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:</a:t>
                      </a:r>
                      <a:endParaRPr lang="th-TH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1226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Knowledge </a:t>
                      </a:r>
                      <a:r>
                        <a:rPr lang="th-TH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Stage Gate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Knowledge : </a:t>
                      </a:r>
                      <a:b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RU-Stage  :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of Knowledge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Stage Gate :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Knowledge : </a:t>
                      </a:r>
                      <a:b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RU-Stage 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of Knowledge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Stage Gate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Knowledge : </a:t>
                      </a:r>
                      <a:b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RU-Stage 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of Knowledge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Stage Gate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Stock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of Knowledge : </a:t>
                      </a:r>
                      <a:b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RU-Stage 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72713"/>
                  </a:ext>
                </a:extLst>
              </a:tr>
              <a:tr h="256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ผู้ใช้ประโยชน์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ผู้ใช้ประโยชน์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ผู้ใช้ประโยชน์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ผู้ใช้ประโยชน์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0742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แนวทางการทำ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 :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แนวทางการทำ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แนวทางการทำ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แนวทางการทำ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</a:t>
                      </a:r>
                      <a:endParaRPr lang="th-TH" sz="1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38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ผลที่คาดว่าจะเกิดขึ้นเมื่อสิ้นสุดแผน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ผลที่คาดว่าจะเกิดขึ้นเมื่อสิ้นสุดแผน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ผลที่คาดว่าจะเกิดขึ้นเมื่อสิ้นสุดแผน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ผลที่คาดว่าจะเกิดขึ้นเมื่อสิ้นสุดแผน </a:t>
                      </a:r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39828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21FF1DB0-3696-FAC3-C9EF-9F71403C4D9B}"/>
              </a:ext>
            </a:extLst>
          </p:cNvPr>
          <p:cNvSpPr/>
          <p:nvPr/>
        </p:nvSpPr>
        <p:spPr>
          <a:xfrm>
            <a:off x="1" y="1042969"/>
            <a:ext cx="9675846" cy="68179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B7E789-555F-58B9-D9DC-28E242C0710F}"/>
              </a:ext>
            </a:extLst>
          </p:cNvPr>
          <p:cNvSpPr txBox="1"/>
          <p:nvPr/>
        </p:nvSpPr>
        <p:spPr>
          <a:xfrm>
            <a:off x="0" y="982111"/>
            <a:ext cx="9568877" cy="55335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(</a:t>
            </a:r>
            <a:r>
              <a:rPr lang="en-US" sz="1400" b="1" dirty="0">
                <a:solidFill>
                  <a:prstClr val="black"/>
                </a:solidFill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)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เป้าหมาย</a:t>
            </a:r>
            <a:r>
              <a:rPr lang="th-TH" sz="1400" b="1" dirty="0">
                <a:solidFill>
                  <a:prstClr val="black"/>
                </a:solidFill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ของแผนงานย่อยรายประเด็น </a:t>
            </a:r>
            <a:r>
              <a:rPr lang="en-US" sz="1400" b="1" dirty="0">
                <a:solidFill>
                  <a:prstClr val="black"/>
                </a:solidFill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RU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: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D3988B-FA7F-3D28-CA2B-90C65ADAEBA6}"/>
              </a:ext>
            </a:extLst>
          </p:cNvPr>
          <p:cNvSpPr/>
          <p:nvPr/>
        </p:nvSpPr>
        <p:spPr>
          <a:xfrm>
            <a:off x="-888" y="1729066"/>
            <a:ext cx="9689351" cy="8922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A96E48-9BA5-6FAF-2652-E81A9E250C2D}"/>
              </a:ext>
            </a:extLst>
          </p:cNvPr>
          <p:cNvSpPr/>
          <p:nvPr/>
        </p:nvSpPr>
        <p:spPr>
          <a:xfrm>
            <a:off x="9697458" y="1276337"/>
            <a:ext cx="2485208" cy="111666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EE7CEC-9C24-C06A-341D-3D98A146F179}"/>
              </a:ext>
            </a:extLst>
          </p:cNvPr>
          <p:cNvSpPr txBox="1"/>
          <p:nvPr/>
        </p:nvSpPr>
        <p:spPr>
          <a:xfrm>
            <a:off x="9674859" y="1279369"/>
            <a:ext cx="2517140" cy="3228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(</a:t>
            </a:r>
            <a:r>
              <a:rPr lang="en-US" sz="1400" b="1" dirty="0">
                <a:solidFill>
                  <a:prstClr val="black"/>
                </a:solidFill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6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) คาดการณ์ขนาดของผลกระทบ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44C29AC-41D2-E682-2E22-A5DE764DBDC5}"/>
              </a:ext>
            </a:extLst>
          </p:cNvPr>
          <p:cNvSpPr/>
          <p:nvPr/>
        </p:nvSpPr>
        <p:spPr>
          <a:xfrm>
            <a:off x="2889956" y="2936357"/>
            <a:ext cx="273499" cy="17991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584AA-C2E6-B044-B3AD-68E5EC39F174}"/>
              </a:ext>
            </a:extLst>
          </p:cNvPr>
          <p:cNvSpPr txBox="1"/>
          <p:nvPr/>
        </p:nvSpPr>
        <p:spPr>
          <a:xfrm>
            <a:off x="-9883" y="1715881"/>
            <a:ext cx="2783839" cy="3228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(</a:t>
            </a:r>
            <a:r>
              <a:rPr lang="en-US" sz="1400" b="1" noProof="0" dirty="0">
                <a:solidFill>
                  <a:prstClr val="black"/>
                </a:solidFill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4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) ที่มา และความสำคัญ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(ปัญหา/โจทย์สำคัญ)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rPr>
              <a:t>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Calibri" panose="020F0502020204030204" pitchFamily="34" charset="0"/>
              <a:cs typeface="DB Heavent" panose="02000506060000020004" pitchFamily="2" charset="-3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DFB56-188D-B8FB-0FC0-200DDFB6510C}"/>
              </a:ext>
            </a:extLst>
          </p:cNvPr>
          <p:cNvGrpSpPr/>
          <p:nvPr/>
        </p:nvGrpSpPr>
        <p:grpSpPr>
          <a:xfrm>
            <a:off x="5294622" y="192626"/>
            <a:ext cx="4380237" cy="850343"/>
            <a:chOff x="0" y="192626"/>
            <a:chExt cx="9674860" cy="8503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7BB041-21A0-2ED6-83AA-371BE03802B4}"/>
                </a:ext>
              </a:extLst>
            </p:cNvPr>
            <p:cNvSpPr/>
            <p:nvPr/>
          </p:nvSpPr>
          <p:spPr>
            <a:xfrm>
              <a:off x="2" y="281374"/>
              <a:ext cx="9674858" cy="76159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B28389-DD2E-A90F-3A79-647F00FC042E}"/>
                </a:ext>
              </a:extLst>
            </p:cNvPr>
            <p:cNvSpPr txBox="1"/>
            <p:nvPr/>
          </p:nvSpPr>
          <p:spPr>
            <a:xfrm>
              <a:off x="0" y="192626"/>
              <a:ext cx="30323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(</a:t>
              </a:r>
              <a:r>
                <a:rPr lang="en-US" sz="1400" b="1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2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) KRs 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แผนงาน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: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82AE73-AEA1-EF14-70C4-07066D7F9A5F}"/>
              </a:ext>
            </a:extLst>
          </p:cNvPr>
          <p:cNvSpPr txBox="1"/>
          <p:nvPr/>
        </p:nvSpPr>
        <p:spPr>
          <a:xfrm>
            <a:off x="-39332" y="-31217"/>
            <a:ext cx="121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7638" algn="l"/>
              </a:tabLst>
              <a:defRPr/>
            </a:pPr>
            <a:r>
              <a:rPr lang="th-TH" sz="1800" b="1" u="sng" dirty="0">
                <a:solidFill>
                  <a:srgbClr val="4472C4">
                    <a:lumMod val="50000"/>
                  </a:srgbClr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แผนงาน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 :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91026E21-C1CD-DF0E-272F-B719FEB7ABBC}"/>
              </a:ext>
            </a:extLst>
          </p:cNvPr>
          <p:cNvSpPr/>
          <p:nvPr/>
        </p:nvSpPr>
        <p:spPr>
          <a:xfrm>
            <a:off x="5951913" y="2936357"/>
            <a:ext cx="273499" cy="17991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2DFB4C93-7506-8B32-FC59-379BAF143788}"/>
              </a:ext>
            </a:extLst>
          </p:cNvPr>
          <p:cNvSpPr/>
          <p:nvPr/>
        </p:nvSpPr>
        <p:spPr>
          <a:xfrm>
            <a:off x="8983025" y="2948049"/>
            <a:ext cx="273499" cy="179913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A54F91-9EE9-4A9C-7BDC-5232D91BEEB4}"/>
              </a:ext>
            </a:extLst>
          </p:cNvPr>
          <p:cNvGrpSpPr/>
          <p:nvPr/>
        </p:nvGrpSpPr>
        <p:grpSpPr>
          <a:xfrm>
            <a:off x="9688463" y="2389714"/>
            <a:ext cx="2517140" cy="406879"/>
            <a:chOff x="9684193" y="1370516"/>
            <a:chExt cx="2517140" cy="17827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F85AA8-FC2A-3F14-BFD4-28950581E8D3}"/>
                </a:ext>
              </a:extLst>
            </p:cNvPr>
            <p:cNvSpPr/>
            <p:nvPr/>
          </p:nvSpPr>
          <p:spPr>
            <a:xfrm>
              <a:off x="9685178" y="1381039"/>
              <a:ext cx="2506822" cy="177219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4C8762-8B64-B92A-EEA5-3233DE97094B}"/>
                </a:ext>
              </a:extLst>
            </p:cNvPr>
            <p:cNvSpPr txBox="1"/>
            <p:nvPr/>
          </p:nvSpPr>
          <p:spPr>
            <a:xfrm>
              <a:off x="9684193" y="1370516"/>
              <a:ext cx="2517140" cy="67053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(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7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) ระยะเวลาที่จะเกิดผลกระทบ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7981DC-BF33-2CDF-5411-B7067BCAC4C0}"/>
              </a:ext>
            </a:extLst>
          </p:cNvPr>
          <p:cNvGrpSpPr/>
          <p:nvPr/>
        </p:nvGrpSpPr>
        <p:grpSpPr>
          <a:xfrm>
            <a:off x="9525" y="195187"/>
            <a:ext cx="5290352" cy="846562"/>
            <a:chOff x="0" y="192626"/>
            <a:chExt cx="9674860" cy="85034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B3DF04-337C-C287-94C4-377C492E4868}"/>
                </a:ext>
              </a:extLst>
            </p:cNvPr>
            <p:cNvSpPr/>
            <p:nvPr/>
          </p:nvSpPr>
          <p:spPr>
            <a:xfrm>
              <a:off x="2" y="281374"/>
              <a:ext cx="9674858" cy="761595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13F58-421A-26D6-6AD5-B910B692192E}"/>
                </a:ext>
              </a:extLst>
            </p:cNvPr>
            <p:cNvSpPr txBox="1"/>
            <p:nvPr/>
          </p:nvSpPr>
          <p:spPr>
            <a:xfrm>
              <a:off x="0" y="192626"/>
              <a:ext cx="216167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(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1) </a:t>
              </a:r>
              <a:r>
                <a:rPr lang="en-US" sz="1400" b="1" dirty="0">
                  <a:solidFill>
                    <a:prstClr val="black"/>
                  </a:solidFill>
                  <a:latin typeface="DB Heavent" panose="02000506060000020004" pitchFamily="2" charset="-34"/>
                  <a:cs typeface="DB Heavent" panose="02000506060000020004" pitchFamily="2" charset="-34"/>
                </a:rPr>
                <a:t>O 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แผนงาน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+mn-ea"/>
                  <a:cs typeface="DB Heavent" panose="02000506060000020004" pitchFamily="2" charset="-34"/>
                </a:rPr>
                <a:t>: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F00BF3-6E54-0A7E-765A-ADC1476ED7FA}"/>
              </a:ext>
            </a:extLst>
          </p:cNvPr>
          <p:cNvGrpSpPr/>
          <p:nvPr/>
        </p:nvGrpSpPr>
        <p:grpSpPr>
          <a:xfrm>
            <a:off x="9674859" y="274207"/>
            <a:ext cx="2517140" cy="1000095"/>
            <a:chOff x="9684193" y="1370515"/>
            <a:chExt cx="2517140" cy="178271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8519D-0B36-07EA-B41B-294A4FB4C4EE}"/>
                </a:ext>
              </a:extLst>
            </p:cNvPr>
            <p:cNvSpPr/>
            <p:nvPr/>
          </p:nvSpPr>
          <p:spPr>
            <a:xfrm>
              <a:off x="9685178" y="1381039"/>
              <a:ext cx="2506822" cy="177219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31D0FA-1DB0-896A-ABDF-637C7A1990C2}"/>
                </a:ext>
              </a:extLst>
            </p:cNvPr>
            <p:cNvSpPr txBox="1"/>
            <p:nvPr/>
          </p:nvSpPr>
          <p:spPr>
            <a:xfrm>
              <a:off x="9684193" y="1370515"/>
              <a:ext cx="2517140" cy="10525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-5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(</a:t>
              </a:r>
              <a:r>
                <a:rPr kumimoji="0" lang="en-US" sz="1400" b="1" i="0" u="none" strike="noStrike" kern="1200" cap="none" spc="-5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5</a:t>
              </a:r>
              <a:r>
                <a:rPr kumimoji="0" lang="th-TH" sz="1400" b="1" i="0" u="none" strike="noStrike" kern="1200" cap="none" spc="-5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)กลุ่มเป้าหมายที่รับประโยชน์/</a:t>
              </a:r>
              <a:r>
                <a:rPr kumimoji="0" lang="en-US" sz="1400" b="1" i="0" u="none" strike="noStrike" kern="1200" cap="none" spc="-5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Heavent" panose="02000506060000020004" pitchFamily="2" charset="-34"/>
                  <a:ea typeface="Calibri" panose="020F0502020204030204" pitchFamily="34" charset="0"/>
                  <a:cs typeface="DB Heavent" panose="02000506060000020004" pitchFamily="2" charset="-34"/>
                </a:rPr>
                <a:t>Beneficiaries </a:t>
              </a:r>
              <a:endParaRPr kumimoji="0" lang="en-US" sz="1400" b="0" i="0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Calibri" panose="020F0502020204030204" pitchFamily="34" charset="0"/>
                <a:cs typeface="DB Heavent" panose="02000506060000020004" pitchFamily="2" charset="-34"/>
              </a:endParaRPr>
            </a:p>
          </p:txBody>
        </p:sp>
      </p:grp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1B265005-BBF6-AAC0-C960-CCF842533479}"/>
              </a:ext>
            </a:extLst>
          </p:cNvPr>
          <p:cNvSpPr txBox="1">
            <a:spLocks/>
          </p:cNvSpPr>
          <p:nvPr/>
        </p:nvSpPr>
        <p:spPr>
          <a:xfrm>
            <a:off x="9113838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9AEB0-D962-436B-AFF2-60723074E762}" type="slidenum">
              <a:rPr lang="th-TH" sz="1400" smtClean="0">
                <a:latin typeface="DB Heavent" panose="02000506060000020004" pitchFamily="2" charset="-34"/>
                <a:cs typeface="DB Heavent" panose="02000506060000020004" pitchFamily="2" charset="-34"/>
              </a:rPr>
              <a:pPr/>
              <a:t>3</a:t>
            </a:fld>
            <a:endParaRPr lang="th-TH" sz="140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4DFE9-C984-62A7-CC62-5FB51EBD2103}"/>
              </a:ext>
            </a:extLst>
          </p:cNvPr>
          <p:cNvSpPr txBox="1"/>
          <p:nvPr/>
        </p:nvSpPr>
        <p:spPr>
          <a:xfrm>
            <a:off x="97538" y="421796"/>
            <a:ext cx="516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F4 </a:t>
            </a:r>
            <a:r>
              <a:rPr lang="th-TH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ส่งเสริมและจัดการองค์ความรู้จากนวัตกรรมการเกษตรสู่การใช้ประโยชน์ในการพัฒนาการผลิตและการส่งออก อาหารและผลไม้ไทยคุณค่าสูงและมูลค่าสูง เกษตรและเกษตรแปรรูปมูลค่าสูง</a:t>
            </a:r>
            <a:r>
              <a:rPr lang="th-TH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ให้ไทยเป็นประเทศชั้นนำของโลก</a:t>
            </a:r>
            <a:r>
              <a:rPr lang="th-TH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โดยเพิ่มมูลค่าทางเศรษฐกิจและประเทศที่สั่งซื้อ (</a:t>
            </a:r>
            <a:r>
              <a:rPr lang="en-US" sz="1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RU)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95A0BF-4C36-DAE2-70B1-86BC5C155C5B}"/>
              </a:ext>
            </a:extLst>
          </p:cNvPr>
          <p:cNvSpPr txBox="1"/>
          <p:nvPr/>
        </p:nvSpPr>
        <p:spPr>
          <a:xfrm>
            <a:off x="5327135" y="438290"/>
            <a:ext cx="4380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ประเทศไทยมีมูลค่าทางเศรษฐกิจสร้างคุณค่าด้านสินค้าเกษตรมูลค่าสูง และเกษตรแปรรูปมูลค่าสูง </a:t>
            </a:r>
            <a:b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ตามแนวทางของระบบเศรษฐกิจ </a:t>
            </a:r>
            <a:r>
              <a:rPr lang="en-US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BCG </a:t>
            </a:r>
            <a:r>
              <a:rPr lang="th-TH" sz="1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เพิ่มขึ้นอย่างมีนัยสำคัญ</a:t>
            </a:r>
            <a:endParaRPr lang="en-US" sz="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681A28-5EE4-3B1B-7AC8-DCC71F85636C}"/>
              </a:ext>
            </a:extLst>
          </p:cNvPr>
          <p:cNvSpPr txBox="1"/>
          <p:nvPr/>
        </p:nvSpPr>
        <p:spPr>
          <a:xfrm>
            <a:off x="11465861" y="2418019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ปี</a:t>
            </a:r>
            <a:endParaRPr lang="en-US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25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FBB582-3633-1CD6-48E0-10D4F5918FD3}"/>
              </a:ext>
            </a:extLst>
          </p:cNvPr>
          <p:cNvSpPr txBox="1">
            <a:spLocks/>
          </p:cNvSpPr>
          <p:nvPr/>
        </p:nvSpPr>
        <p:spPr>
          <a:xfrm>
            <a:off x="0" y="2211355"/>
            <a:ext cx="12192000" cy="86308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B Heavent" panose="02000506060000020004" pitchFamily="2" charset="-34"/>
                <a:ea typeface="+mj-ea"/>
                <a:cs typeface="DB Heavent" panose="02000506060000020004" pitchFamily="2" charset="-34"/>
              </a:rPr>
              <a:t>Research Utilization Strategic Canvas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4562B3-7FAD-2E4D-B0C0-C4822020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838" y="6360026"/>
            <a:ext cx="2743200" cy="365125"/>
          </a:xfrm>
        </p:spPr>
        <p:txBody>
          <a:bodyPr/>
          <a:lstStyle/>
          <a:p>
            <a:fld id="{DF89AEB0-D962-436B-AFF2-60723074E762}" type="slidenum">
              <a:rPr lang="th-TH" sz="1400" b="0" smtClean="0">
                <a:latin typeface="DB Heavent" panose="02000506060000020004" pitchFamily="2" charset="-34"/>
                <a:cs typeface="DB Heavent" panose="02000506060000020004" pitchFamily="2" charset="-34"/>
              </a:rPr>
              <a:t>4</a:t>
            </a:fld>
            <a:endParaRPr lang="th-TH" sz="1400" b="0" dirty="0"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687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DC4C9C-E600-7437-9F4B-13F65FA0C2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99C2D-7F8D-5CF4-C773-59DC1E737387}"/>
              </a:ext>
            </a:extLst>
          </p:cNvPr>
          <p:cNvSpPr/>
          <p:nvPr/>
        </p:nvSpPr>
        <p:spPr>
          <a:xfrm>
            <a:off x="1919994" y="1919659"/>
            <a:ext cx="4311915" cy="1955419"/>
          </a:xfrm>
          <a:prstGeom prst="rect">
            <a:avLst/>
          </a:prstGeom>
          <a:solidFill>
            <a:srgbClr val="16E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Research Utilization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Mechanism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DFF27-55F3-729F-E9AA-C126A16BE52F}"/>
              </a:ext>
            </a:extLst>
          </p:cNvPr>
          <p:cNvSpPr/>
          <p:nvPr/>
        </p:nvSpPr>
        <p:spPr>
          <a:xfrm>
            <a:off x="48904" y="2552760"/>
            <a:ext cx="1791990" cy="4189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Stock of Knowledge</a:t>
            </a:r>
            <a:endParaRPr kumimoji="0" lang="th-TH" sz="16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และ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Stage gate</a:t>
            </a:r>
            <a:endParaRPr kumimoji="0" lang="th-TH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2187B1-43B5-3BE1-92CF-211AF3D3A0B1}"/>
              </a:ext>
            </a:extLst>
          </p:cNvPr>
          <p:cNvSpPr/>
          <p:nvPr/>
        </p:nvSpPr>
        <p:spPr>
          <a:xfrm>
            <a:off x="8570044" y="1785716"/>
            <a:ext cx="1786540" cy="2726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ผลที่คาดว่าจะเกิดขึ้นเมื่อ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78DF91-9311-C91D-951F-4750D718CFD0}"/>
              </a:ext>
            </a:extLst>
          </p:cNvPr>
          <p:cNvSpPr/>
          <p:nvPr/>
        </p:nvSpPr>
        <p:spPr>
          <a:xfrm>
            <a:off x="1927892" y="3924610"/>
            <a:ext cx="6563053" cy="1514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Activities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130CA-5F44-050D-DDAB-35C51841F7B7}"/>
              </a:ext>
            </a:extLst>
          </p:cNvPr>
          <p:cNvSpPr/>
          <p:nvPr/>
        </p:nvSpPr>
        <p:spPr>
          <a:xfrm>
            <a:off x="1927893" y="5547120"/>
            <a:ext cx="6595830" cy="1195108"/>
          </a:xfrm>
          <a:prstGeom prst="rect">
            <a:avLst/>
          </a:prstGeom>
          <a:solidFill>
            <a:srgbClr val="F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Resources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(โครงสร้างพื้นฐาน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กฎระเบียบ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การเงิน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องค์กรสนับสนุน)</a:t>
            </a:r>
            <a:endParaRPr lang="en-US" sz="1600" b="1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C5611BF-E2E2-419E-6A4E-026EC935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87203"/>
            <a:ext cx="2844800" cy="365125"/>
          </a:xfrm>
        </p:spPr>
        <p:txBody>
          <a:bodyPr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0E493-85D5-42F3-BF75-C7B1EE507BB6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D67A3-7408-BCFF-C4B1-DC3204C8F3F5}"/>
              </a:ext>
            </a:extLst>
          </p:cNvPr>
          <p:cNvSpPr/>
          <p:nvPr/>
        </p:nvSpPr>
        <p:spPr>
          <a:xfrm>
            <a:off x="10450286" y="3200399"/>
            <a:ext cx="1662614" cy="2637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KRs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แผนงานย่อย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algn="ctr">
              <a:defRPr/>
            </a:pPr>
            <a:r>
              <a:rPr lang="th-TH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ประเทศไทยมีมูลค่าทางเศรษฐกิจสร้างคุณค่าด้านสินค้าเกษตรมูลค่าสูง และเกษตรแปรรูปมูลค่าสูง </a:t>
            </a:r>
            <a:br>
              <a:rPr lang="en-US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ตามแนวทางของระบบเศรษฐกิจ </a:t>
            </a:r>
            <a:r>
              <a:rPr lang="en-US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BCG </a:t>
            </a:r>
            <a:r>
              <a:rPr lang="th-TH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เพิ่มขึ้นอย่างมีนัยสำคัญ</a:t>
            </a:r>
            <a:endParaRPr lang="en-US" sz="105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4F2F38-2483-B8CD-B0F0-F896B83B4594}"/>
              </a:ext>
            </a:extLst>
          </p:cNvPr>
          <p:cNvSpPr/>
          <p:nvPr/>
        </p:nvSpPr>
        <p:spPr>
          <a:xfrm>
            <a:off x="8572425" y="4581028"/>
            <a:ext cx="1798761" cy="2163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M&amp;E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วิธีติดตามและประเมินผล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pc="-8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E4EB23-1539-6847-E58E-8158F2139478}"/>
              </a:ext>
            </a:extLst>
          </p:cNvPr>
          <p:cNvSpPr/>
          <p:nvPr/>
        </p:nvSpPr>
        <p:spPr>
          <a:xfrm>
            <a:off x="5155923" y="118724"/>
            <a:ext cx="3322798" cy="1692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กลุ่มเป้าหมาย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ที่รับประโยชน์/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Beneficiaries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31E0C5-1159-B6DB-3495-823695F75EEB}"/>
              </a:ext>
            </a:extLst>
          </p:cNvPr>
          <p:cNvSpPr/>
          <p:nvPr/>
        </p:nvSpPr>
        <p:spPr>
          <a:xfrm>
            <a:off x="1927890" y="118724"/>
            <a:ext cx="3148935" cy="1692546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Key </a:t>
            </a:r>
            <a:r>
              <a:rPr lang="en-US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Users/Intermediaries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D8C40C-B32A-F6EF-1203-621503164066}"/>
              </a:ext>
            </a:extLst>
          </p:cNvPr>
          <p:cNvSpPr/>
          <p:nvPr/>
        </p:nvSpPr>
        <p:spPr>
          <a:xfrm>
            <a:off x="39754" y="104200"/>
            <a:ext cx="1809038" cy="2344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กลยุทธ์ที่ </a:t>
            </a:r>
            <a:r>
              <a:rPr lang="en-US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C64CA-7706-482F-62FC-60488C3963D6}"/>
              </a:ext>
            </a:extLst>
          </p:cNvPr>
          <p:cNvSpPr/>
          <p:nvPr/>
        </p:nvSpPr>
        <p:spPr>
          <a:xfrm>
            <a:off x="6270551" y="1916462"/>
            <a:ext cx="2184941" cy="1951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พื้นที่ปฏิบัติการของแผน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8BCD7-2BBC-B99D-AB06-BD89D9266C17}"/>
              </a:ext>
            </a:extLst>
          </p:cNvPr>
          <p:cNvSpPr/>
          <p:nvPr/>
        </p:nvSpPr>
        <p:spPr>
          <a:xfrm>
            <a:off x="10450287" y="5886449"/>
            <a:ext cx="1662614" cy="848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ระยะเวลา</a:t>
            </a:r>
            <a:endParaRPr lang="en-US" sz="1600" b="1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  <a:r>
              <a:rPr lang="th-TH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ปี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56D85-FB0C-7F1C-F8BD-E6954DED1EAC}"/>
              </a:ext>
            </a:extLst>
          </p:cNvPr>
          <p:cNvSpPr/>
          <p:nvPr/>
        </p:nvSpPr>
        <p:spPr>
          <a:xfrm>
            <a:off x="0" y="2500220"/>
            <a:ext cx="1879191" cy="43577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8190C-8B30-89D1-C8E9-CC625AC810EB}"/>
              </a:ext>
            </a:extLst>
          </p:cNvPr>
          <p:cNvSpPr/>
          <p:nvPr/>
        </p:nvSpPr>
        <p:spPr>
          <a:xfrm>
            <a:off x="10439134" y="126351"/>
            <a:ext cx="1662614" cy="2968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Objective </a:t>
            </a:r>
            <a:r>
              <a:rPr lang="th-TH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ของแผนงาน</a:t>
            </a:r>
            <a:endParaRPr lang="en-US" sz="1600" b="1" dirty="0">
              <a:solidFill>
                <a:schemeClr val="tx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B Heavent" panose="02000506060000020004" pitchFamily="2" charset="-34"/>
                <a:cs typeface="DB Heavent" panose="02000506060000020004" pitchFamily="2" charset="-34"/>
              </a:rPr>
              <a:t>F4</a:t>
            </a:r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ส่งเสริมและจัดการองค์ความรู้จากนวัตกรรมการเกษตรสู่การใช้ประโยชน์ในการพัฒนาการผลิตและการส่งออก อาหารและผลไม้ไทยคุณค่าสูงและมูลค่าสูง เกษตรและเกษตรแปรรูปมูลค่าสูง</a:t>
            </a:r>
            <a:r>
              <a:rPr lang="th-TH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ให้ไทยเป็นประเทศชั้นนำของโลก </a:t>
            </a:r>
            <a:r>
              <a:rPr lang="th-TH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โดยเพิ่มมูลค่าทางเศรษฐกิจและประเทศที่สั่งซื้อ (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RU)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38365BC4-9EB3-BB3C-A479-8FFC111AE165}"/>
              </a:ext>
            </a:extLst>
          </p:cNvPr>
          <p:cNvSpPr txBox="1">
            <a:spLocks/>
          </p:cNvSpPr>
          <p:nvPr/>
        </p:nvSpPr>
        <p:spPr>
          <a:xfrm>
            <a:off x="9113838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9AEB0-D962-436B-AFF2-60723074E762}" type="slidenum">
              <a:rPr lang="th-TH" smtClean="0"/>
              <a:pPr/>
              <a:t>5</a:t>
            </a:fld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A5C5D-7E72-6263-EB94-E9F91E27B1C4}"/>
              </a:ext>
            </a:extLst>
          </p:cNvPr>
          <p:cNvSpPr/>
          <p:nvPr/>
        </p:nvSpPr>
        <p:spPr>
          <a:xfrm>
            <a:off x="8558496" y="104200"/>
            <a:ext cx="1786540" cy="1617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Output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(ผลผลิต)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8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DC4C9C-E600-7437-9F4B-13F65FA0C2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99C2D-7F8D-5CF4-C773-59DC1E737387}"/>
              </a:ext>
            </a:extLst>
          </p:cNvPr>
          <p:cNvSpPr/>
          <p:nvPr/>
        </p:nvSpPr>
        <p:spPr>
          <a:xfrm>
            <a:off x="1919994" y="1919659"/>
            <a:ext cx="4311915" cy="1955419"/>
          </a:xfrm>
          <a:prstGeom prst="rect">
            <a:avLst/>
          </a:prstGeom>
          <a:solidFill>
            <a:srgbClr val="16E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Research Utilization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Mechanism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7DFF27-55F3-729F-E9AA-C126A16BE52F}"/>
              </a:ext>
            </a:extLst>
          </p:cNvPr>
          <p:cNvSpPr/>
          <p:nvPr/>
        </p:nvSpPr>
        <p:spPr>
          <a:xfrm>
            <a:off x="48904" y="2552760"/>
            <a:ext cx="1791990" cy="41890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Stock of Knowledge</a:t>
            </a:r>
            <a:endParaRPr kumimoji="0" lang="th-TH" sz="16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และ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Stage gate</a:t>
            </a:r>
            <a:endParaRPr kumimoji="0" lang="th-TH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2187B1-43B5-3BE1-92CF-211AF3D3A0B1}"/>
              </a:ext>
            </a:extLst>
          </p:cNvPr>
          <p:cNvSpPr/>
          <p:nvPr/>
        </p:nvSpPr>
        <p:spPr>
          <a:xfrm>
            <a:off x="8570044" y="1785716"/>
            <a:ext cx="1786540" cy="2726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ผลที่คาดว่าจะเกิดขึ้นเมื่อ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78DF91-9311-C91D-951F-4750D718CFD0}"/>
              </a:ext>
            </a:extLst>
          </p:cNvPr>
          <p:cNvSpPr/>
          <p:nvPr/>
        </p:nvSpPr>
        <p:spPr>
          <a:xfrm>
            <a:off x="1927892" y="3924610"/>
            <a:ext cx="6563053" cy="1514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Activities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A130CA-5F44-050D-DDAB-35C51841F7B7}"/>
              </a:ext>
            </a:extLst>
          </p:cNvPr>
          <p:cNvSpPr/>
          <p:nvPr/>
        </p:nvSpPr>
        <p:spPr>
          <a:xfrm>
            <a:off x="1927893" y="5547120"/>
            <a:ext cx="6595830" cy="1195108"/>
          </a:xfrm>
          <a:prstGeom prst="rect">
            <a:avLst/>
          </a:prstGeom>
          <a:solidFill>
            <a:srgbClr val="F2A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Resources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(โครงสร้างพื้นฐาน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กฎระเบียบ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การเงิน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/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องค์กรสนับสนุน)</a:t>
            </a:r>
            <a:endParaRPr lang="en-US" sz="1600" b="1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6C5611BF-E2E2-419E-6A4E-026EC935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87203"/>
            <a:ext cx="2844800" cy="365125"/>
          </a:xfrm>
        </p:spPr>
        <p:txBody>
          <a:bodyPr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0E493-85D5-42F3-BF75-C7B1EE507BB6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D67A3-7408-BCFF-C4B1-DC3204C8F3F5}"/>
              </a:ext>
            </a:extLst>
          </p:cNvPr>
          <p:cNvSpPr/>
          <p:nvPr/>
        </p:nvSpPr>
        <p:spPr>
          <a:xfrm>
            <a:off x="10450286" y="3200399"/>
            <a:ext cx="1662614" cy="2637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KRs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แผนงานย่อย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algn="ctr">
              <a:defRPr/>
            </a:pPr>
            <a:r>
              <a:rPr lang="th-TH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ประเทศไทยมีมูลค่าทางเศรษฐกิจสร้างคุณค่าด้านสินค้าเกษตรมูลค่าสูง และเกษตรแปรรูปมูลค่าสูง </a:t>
            </a:r>
            <a:br>
              <a:rPr lang="en-US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ตามแนวทางของระบบเศรษฐกิจ </a:t>
            </a:r>
            <a:r>
              <a:rPr lang="en-US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BCG </a:t>
            </a:r>
            <a:r>
              <a:rPr lang="th-TH" sz="16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เพิ่มขึ้นอย่างมีนัยสำคัญ</a:t>
            </a:r>
            <a:endParaRPr lang="en-US" sz="105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4F2F38-2483-B8CD-B0F0-F896B83B4594}"/>
              </a:ext>
            </a:extLst>
          </p:cNvPr>
          <p:cNvSpPr/>
          <p:nvPr/>
        </p:nvSpPr>
        <p:spPr>
          <a:xfrm>
            <a:off x="8572425" y="4581028"/>
            <a:ext cx="1798761" cy="2163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M&amp;E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วิธีติดตามและประเมินผล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pc="-8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E4EB23-1539-6847-E58E-8158F2139478}"/>
              </a:ext>
            </a:extLst>
          </p:cNvPr>
          <p:cNvSpPr/>
          <p:nvPr/>
        </p:nvSpPr>
        <p:spPr>
          <a:xfrm>
            <a:off x="5155923" y="118724"/>
            <a:ext cx="3322798" cy="1692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กลุ่มเป้าหมาย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ที่รับประโยชน์/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Beneficiaries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31E0C5-1159-B6DB-3495-823695F75EEB}"/>
              </a:ext>
            </a:extLst>
          </p:cNvPr>
          <p:cNvSpPr/>
          <p:nvPr/>
        </p:nvSpPr>
        <p:spPr>
          <a:xfrm>
            <a:off x="1927890" y="118724"/>
            <a:ext cx="3148935" cy="1692546"/>
          </a:xfrm>
          <a:prstGeom prst="rect">
            <a:avLst/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Key </a:t>
            </a:r>
            <a:r>
              <a:rPr lang="en-US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Users/Intermediaries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D8C40C-B32A-F6EF-1203-621503164066}"/>
              </a:ext>
            </a:extLst>
          </p:cNvPr>
          <p:cNvSpPr/>
          <p:nvPr/>
        </p:nvSpPr>
        <p:spPr>
          <a:xfrm>
            <a:off x="39754" y="104200"/>
            <a:ext cx="1809038" cy="2344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กลยุทธ์ที่ </a:t>
            </a:r>
            <a:r>
              <a:rPr lang="en-US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8C64CA-7706-482F-62FC-60488C3963D6}"/>
              </a:ext>
            </a:extLst>
          </p:cNvPr>
          <p:cNvSpPr/>
          <p:nvPr/>
        </p:nvSpPr>
        <p:spPr>
          <a:xfrm>
            <a:off x="6270551" y="1916462"/>
            <a:ext cx="2184941" cy="1951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พื้นที่ปฏิบัติการของแผน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C8BCD7-2BBC-B99D-AB06-BD89D9266C17}"/>
              </a:ext>
            </a:extLst>
          </p:cNvPr>
          <p:cNvSpPr/>
          <p:nvPr/>
        </p:nvSpPr>
        <p:spPr>
          <a:xfrm>
            <a:off x="10450287" y="5886449"/>
            <a:ext cx="1662614" cy="848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ระยะเวลา</a:t>
            </a:r>
            <a:endParaRPr lang="en-US" sz="1600" b="1" dirty="0">
              <a:solidFill>
                <a:prstClr val="black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1</a:t>
            </a:r>
            <a:r>
              <a:rPr lang="th-TH" sz="1600" b="1" dirty="0">
                <a:solidFill>
                  <a:prstClr val="black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ปี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56D85-FB0C-7F1C-F8BD-E6954DED1EAC}"/>
              </a:ext>
            </a:extLst>
          </p:cNvPr>
          <p:cNvSpPr/>
          <p:nvPr/>
        </p:nvSpPr>
        <p:spPr>
          <a:xfrm>
            <a:off x="0" y="2500220"/>
            <a:ext cx="1879191" cy="43577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18190C-8B30-89D1-C8E9-CC625AC810EB}"/>
              </a:ext>
            </a:extLst>
          </p:cNvPr>
          <p:cNvSpPr/>
          <p:nvPr/>
        </p:nvSpPr>
        <p:spPr>
          <a:xfrm>
            <a:off x="10439134" y="126351"/>
            <a:ext cx="1662614" cy="29683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Objective </a:t>
            </a:r>
            <a:r>
              <a:rPr lang="th-TH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ของแผนงาน</a:t>
            </a:r>
            <a:endParaRPr lang="en-US" sz="1600" b="1" dirty="0">
              <a:solidFill>
                <a:schemeClr val="tx1"/>
              </a:solidFill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B Heavent" panose="02000506060000020004" pitchFamily="2" charset="-34"/>
                <a:cs typeface="DB Heavent" panose="02000506060000020004" pitchFamily="2" charset="-34"/>
              </a:rPr>
              <a:t>F4</a:t>
            </a:r>
            <a:r>
              <a:rPr lang="en-US" sz="1600" b="1" dirty="0">
                <a:solidFill>
                  <a:schemeClr val="tx1"/>
                </a:solidFill>
                <a:latin typeface="DB Heavent" panose="02000506060000020004" pitchFamily="2" charset="-34"/>
                <a:cs typeface="DB Heavent" panose="02000506060000020004" pitchFamily="2" charset="-34"/>
              </a:rPr>
              <a:t> </a:t>
            </a:r>
            <a:r>
              <a:rPr lang="th-TH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ส่งเสริมและจัดการองค์ความรู้จากนวัตกรรมการเกษตรสู่การใช้ประโยชน์ในการพัฒนาการผลิตและการส่งออก อาหารและผลไม้ไทยคุณค่าสูงและมูลค่าสูง เกษตรและเกษตรแปรรูปมูลค่าสูง</a:t>
            </a:r>
            <a:r>
              <a:rPr lang="th-TH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ให้ไทยเป็นประเทศชั้นนำของโลก </a:t>
            </a:r>
            <a:r>
              <a:rPr lang="th-TH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โดยเพิ่มมูลค่าทางเศรษฐกิจและประเทศที่สั่งซื้อ (</a:t>
            </a:r>
            <a:r>
              <a:rPr lang="en-US" sz="16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</a:rPr>
              <a:t>RU)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B Heavent" panose="02000506060000020004" pitchFamily="2" charset="-34"/>
              <a:cs typeface="DB Heavent" panose="0200050606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B Heavent" panose="02000506060000020004" pitchFamily="2" charset="-34"/>
              <a:cs typeface="DB Heavent" panose="02000506060000020004" pitchFamily="2" charset="-34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38365BC4-9EB3-BB3C-A479-8FFC111AE165}"/>
              </a:ext>
            </a:extLst>
          </p:cNvPr>
          <p:cNvSpPr txBox="1">
            <a:spLocks/>
          </p:cNvSpPr>
          <p:nvPr/>
        </p:nvSpPr>
        <p:spPr>
          <a:xfrm>
            <a:off x="9113838" y="63600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9AEB0-D962-436B-AFF2-60723074E762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A5C5D-7E72-6263-EB94-E9F91E27B1C4}"/>
              </a:ext>
            </a:extLst>
          </p:cNvPr>
          <p:cNvSpPr/>
          <p:nvPr/>
        </p:nvSpPr>
        <p:spPr>
          <a:xfrm>
            <a:off x="8558496" y="104200"/>
            <a:ext cx="1786540" cy="1617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Output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vent" panose="02000506060000020004" pitchFamily="2" charset="-34"/>
                <a:ea typeface="+mn-ea"/>
                <a:cs typeface="DB Heavent" panose="02000506060000020004" pitchFamily="2" charset="-34"/>
              </a:rPr>
              <a:t>(ผลผลิต)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vent" panose="02000506060000020004" pitchFamily="2" charset="-34"/>
              <a:ea typeface="+mn-ea"/>
              <a:cs typeface="DB Heavent" panose="0200050606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66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684</Words>
  <Application>Microsoft Office PowerPoint</Application>
  <PresentationFormat>Widescreen</PresentationFormat>
  <Paragraphs>100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Arial</vt:lpstr>
      <vt:lpstr>Calibri</vt:lpstr>
      <vt:lpstr>Calibri Light</vt:lpstr>
      <vt:lpstr>DB Heavent</vt:lpstr>
      <vt:lpstr>DB Heavent Bold</vt:lpstr>
      <vt:lpstr>DB Heavent Light</vt:lpstr>
      <vt:lpstr>DB Heavent Med</vt:lpstr>
      <vt:lpstr>DBHeavent-Med</vt:lpstr>
      <vt:lpstr>DBHeaventt-Light</vt:lpstr>
      <vt:lpstr>Sukhumvit Set</vt:lpstr>
      <vt:lpstr>TH SarabunPSK</vt:lpstr>
      <vt:lpstr>Custom Design</vt:lpstr>
      <vt:lpstr>Office Theme</vt:lpstr>
      <vt:lpstr>1_Office Theme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การประชุมร่วมกับกรรมาธิการวิทยาศาสตร์ วิจัยและนวัตกรรม สภาผู้แทนราษฏร วันที่ 18 พฤศจิกายน 2564</dc:title>
  <dc:creator>Sutsawat Duangsrisai</dc:creator>
  <cp:lastModifiedBy>พรทรัพย์ ถนัดไร่</cp:lastModifiedBy>
  <cp:revision>520</cp:revision>
  <dcterms:created xsi:type="dcterms:W3CDTF">2021-11-18T02:06:49Z</dcterms:created>
  <dcterms:modified xsi:type="dcterms:W3CDTF">2023-06-08T11:24:31Z</dcterms:modified>
</cp:coreProperties>
</file>