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5E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9110" autoAdjust="0"/>
  </p:normalViewPr>
  <p:slideViewPr>
    <p:cSldViewPr>
      <p:cViewPr varScale="1">
        <p:scale>
          <a:sx n="72" d="100"/>
          <a:sy n="72" d="100"/>
        </p:scale>
        <p:origin x="135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64C145-A172-468D-808C-147845EE7FFA}" type="doc">
      <dgm:prSet loTypeId="urn:microsoft.com/office/officeart/2005/8/layout/chevron1" loCatId="process" qsTypeId="urn:microsoft.com/office/officeart/2005/8/quickstyle/3d1" qsCatId="3D" csTypeId="urn:microsoft.com/office/officeart/2005/8/colors/colorful1" csCatId="colorful" phldr="1"/>
      <dgm:spPr/>
    </dgm:pt>
    <dgm:pt modelId="{398839F1-6534-41FD-86D8-0458F1765282}">
      <dgm:prSet phldrT="[Text]"/>
      <dgm:spPr/>
      <dgm:t>
        <a:bodyPr/>
        <a:lstStyle/>
        <a:p>
          <a:r>
            <a:rPr lang="en-US" dirty="0"/>
            <a:t>Outcome</a:t>
          </a:r>
          <a:endParaRPr lang="th-TH" dirty="0"/>
        </a:p>
      </dgm:t>
    </dgm:pt>
    <dgm:pt modelId="{EB101179-D737-42FB-85AB-C25DA3E56256}" type="parTrans" cxnId="{74D2F810-106A-460B-827B-4AC97BE1FEC8}">
      <dgm:prSet/>
      <dgm:spPr/>
      <dgm:t>
        <a:bodyPr/>
        <a:lstStyle/>
        <a:p>
          <a:endParaRPr lang="th-TH"/>
        </a:p>
      </dgm:t>
    </dgm:pt>
    <dgm:pt modelId="{060E2129-1672-4120-B8C1-9086ED8E0DE6}" type="sibTrans" cxnId="{74D2F810-106A-460B-827B-4AC97BE1FEC8}">
      <dgm:prSet/>
      <dgm:spPr/>
      <dgm:t>
        <a:bodyPr/>
        <a:lstStyle/>
        <a:p>
          <a:endParaRPr lang="th-TH"/>
        </a:p>
      </dgm:t>
    </dgm:pt>
    <dgm:pt modelId="{B30000C6-5F94-4703-ADDA-ECB35141F509}">
      <dgm:prSet phldrT="[Text]"/>
      <dgm:spPr/>
      <dgm:t>
        <a:bodyPr/>
        <a:lstStyle/>
        <a:p>
          <a:r>
            <a:rPr lang="en-US" dirty="0"/>
            <a:t>Output</a:t>
          </a:r>
          <a:endParaRPr lang="th-TH" dirty="0"/>
        </a:p>
      </dgm:t>
    </dgm:pt>
    <dgm:pt modelId="{83BAABE2-4472-4A6B-9B00-10BFA34B2BA6}" type="parTrans" cxnId="{58963FEE-6958-451A-A15E-C5EDEFED8225}">
      <dgm:prSet/>
      <dgm:spPr/>
      <dgm:t>
        <a:bodyPr/>
        <a:lstStyle/>
        <a:p>
          <a:endParaRPr lang="th-TH"/>
        </a:p>
      </dgm:t>
    </dgm:pt>
    <dgm:pt modelId="{689E99FD-2788-422D-9362-E0C84CEFFEAD}" type="sibTrans" cxnId="{58963FEE-6958-451A-A15E-C5EDEFED8225}">
      <dgm:prSet/>
      <dgm:spPr/>
      <dgm:t>
        <a:bodyPr/>
        <a:lstStyle/>
        <a:p>
          <a:endParaRPr lang="th-TH"/>
        </a:p>
      </dgm:t>
    </dgm:pt>
    <dgm:pt modelId="{F8EDA931-7EA4-481F-BDF6-CB5A5972C434}">
      <dgm:prSet phldrT="[Text]"/>
      <dgm:spPr/>
      <dgm:t>
        <a:bodyPr/>
        <a:lstStyle/>
        <a:p>
          <a:r>
            <a:rPr lang="en-US" dirty="0"/>
            <a:t>Activity</a:t>
          </a:r>
        </a:p>
      </dgm:t>
    </dgm:pt>
    <dgm:pt modelId="{E6593AB0-66B6-41A5-9325-000D543540DE}" type="parTrans" cxnId="{E9EFEF92-97C9-4EFF-AD2B-2C7251964CC3}">
      <dgm:prSet/>
      <dgm:spPr/>
      <dgm:t>
        <a:bodyPr/>
        <a:lstStyle/>
        <a:p>
          <a:endParaRPr lang="th-TH"/>
        </a:p>
      </dgm:t>
    </dgm:pt>
    <dgm:pt modelId="{04EF562F-B1BF-4F89-9BF8-1F41D2194166}" type="sibTrans" cxnId="{E9EFEF92-97C9-4EFF-AD2B-2C7251964CC3}">
      <dgm:prSet/>
      <dgm:spPr/>
      <dgm:t>
        <a:bodyPr/>
        <a:lstStyle/>
        <a:p>
          <a:endParaRPr lang="th-TH"/>
        </a:p>
      </dgm:t>
    </dgm:pt>
    <dgm:pt modelId="{5E06D494-B9B9-4C89-9038-A21B409383AE}">
      <dgm:prSet phldrT="[Text]"/>
      <dgm:spPr/>
      <dgm:t>
        <a:bodyPr/>
        <a:lstStyle/>
        <a:p>
          <a:r>
            <a:rPr lang="en-US" dirty="0"/>
            <a:t>Input</a:t>
          </a:r>
        </a:p>
      </dgm:t>
    </dgm:pt>
    <dgm:pt modelId="{3C03D3DF-81A8-46FD-8AA7-D1AD22F99228}" type="parTrans" cxnId="{AF1AF451-1FF1-4509-A90B-C8AF89B65823}">
      <dgm:prSet/>
      <dgm:spPr/>
      <dgm:t>
        <a:bodyPr/>
        <a:lstStyle/>
        <a:p>
          <a:endParaRPr lang="th-TH"/>
        </a:p>
      </dgm:t>
    </dgm:pt>
    <dgm:pt modelId="{D18431DF-5F90-420F-9B8C-DDC8BA3898F9}" type="sibTrans" cxnId="{AF1AF451-1FF1-4509-A90B-C8AF89B65823}">
      <dgm:prSet/>
      <dgm:spPr/>
      <dgm:t>
        <a:bodyPr/>
        <a:lstStyle/>
        <a:p>
          <a:endParaRPr lang="th-TH"/>
        </a:p>
      </dgm:t>
    </dgm:pt>
    <dgm:pt modelId="{2CE00899-4043-4F72-B46A-A16CFDA17CA8}" type="pres">
      <dgm:prSet presAssocID="{D864C145-A172-468D-808C-147845EE7FFA}" presName="Name0" presStyleCnt="0">
        <dgm:presLayoutVars>
          <dgm:dir/>
          <dgm:animLvl val="lvl"/>
          <dgm:resizeHandles val="exact"/>
        </dgm:presLayoutVars>
      </dgm:prSet>
      <dgm:spPr/>
    </dgm:pt>
    <dgm:pt modelId="{D41AD52D-4BA1-4991-9B56-D0BC9F939CBB}" type="pres">
      <dgm:prSet presAssocID="{398839F1-6534-41FD-86D8-0458F1765282}" presName="parTxOnly" presStyleLbl="node1" presStyleIdx="0" presStyleCnt="4" custFlipHor="1" custScaleX="78821">
        <dgm:presLayoutVars>
          <dgm:chMax val="0"/>
          <dgm:chPref val="0"/>
          <dgm:bulletEnabled val="1"/>
        </dgm:presLayoutVars>
      </dgm:prSet>
      <dgm:spPr/>
    </dgm:pt>
    <dgm:pt modelId="{F976D2CB-5F17-4C20-B005-6D9A497A952F}" type="pres">
      <dgm:prSet presAssocID="{060E2129-1672-4120-B8C1-9086ED8E0DE6}" presName="parTxOnlySpace" presStyleCnt="0"/>
      <dgm:spPr/>
    </dgm:pt>
    <dgm:pt modelId="{9C3F2ABA-05C9-45CF-AF9C-08DDF6611598}" type="pres">
      <dgm:prSet presAssocID="{B30000C6-5F94-4703-ADDA-ECB35141F509}" presName="parTxOnly" presStyleLbl="node1" presStyleIdx="1" presStyleCnt="4" custFlipHor="1">
        <dgm:presLayoutVars>
          <dgm:chMax val="0"/>
          <dgm:chPref val="0"/>
          <dgm:bulletEnabled val="1"/>
        </dgm:presLayoutVars>
      </dgm:prSet>
      <dgm:spPr/>
    </dgm:pt>
    <dgm:pt modelId="{21F6F71D-B6D4-4960-BD99-46FB8751ECF1}" type="pres">
      <dgm:prSet presAssocID="{689E99FD-2788-422D-9362-E0C84CEFFEAD}" presName="parTxOnlySpace" presStyleCnt="0"/>
      <dgm:spPr/>
    </dgm:pt>
    <dgm:pt modelId="{7C2943C7-DCDC-4922-946A-5C60332CBE57}" type="pres">
      <dgm:prSet presAssocID="{F8EDA931-7EA4-481F-BDF6-CB5A5972C434}" presName="parTxOnly" presStyleLbl="node1" presStyleIdx="2" presStyleCnt="4" custFlipHor="1">
        <dgm:presLayoutVars>
          <dgm:chMax val="0"/>
          <dgm:chPref val="0"/>
          <dgm:bulletEnabled val="1"/>
        </dgm:presLayoutVars>
      </dgm:prSet>
      <dgm:spPr/>
    </dgm:pt>
    <dgm:pt modelId="{10A73AC7-79C3-4EA6-86AD-D4C5E290A8D4}" type="pres">
      <dgm:prSet presAssocID="{04EF562F-B1BF-4F89-9BF8-1F41D2194166}" presName="parTxOnlySpace" presStyleCnt="0"/>
      <dgm:spPr/>
    </dgm:pt>
    <dgm:pt modelId="{83503969-BF95-4FA7-AFAF-1A1A6D12DE4D}" type="pres">
      <dgm:prSet presAssocID="{5E06D494-B9B9-4C89-9038-A21B409383AE}" presName="parTxOnly" presStyleLbl="node1" presStyleIdx="3" presStyleCnt="4" custFlipVert="0" custFlipHor="1" custScaleX="70319" custLinFactNeighborY="11671">
        <dgm:presLayoutVars>
          <dgm:chMax val="0"/>
          <dgm:chPref val="0"/>
          <dgm:bulletEnabled val="1"/>
        </dgm:presLayoutVars>
      </dgm:prSet>
      <dgm:spPr/>
    </dgm:pt>
  </dgm:ptLst>
  <dgm:cxnLst>
    <dgm:cxn modelId="{74D2F810-106A-460B-827B-4AC97BE1FEC8}" srcId="{D864C145-A172-468D-808C-147845EE7FFA}" destId="{398839F1-6534-41FD-86D8-0458F1765282}" srcOrd="0" destOrd="0" parTransId="{EB101179-D737-42FB-85AB-C25DA3E56256}" sibTransId="{060E2129-1672-4120-B8C1-9086ED8E0DE6}"/>
    <dgm:cxn modelId="{78879029-8755-444D-8520-DF0094B42AA5}" type="presOf" srcId="{B30000C6-5F94-4703-ADDA-ECB35141F509}" destId="{9C3F2ABA-05C9-45CF-AF9C-08DDF6611598}" srcOrd="0" destOrd="0" presId="urn:microsoft.com/office/officeart/2005/8/layout/chevron1"/>
    <dgm:cxn modelId="{AF1AF451-1FF1-4509-A90B-C8AF89B65823}" srcId="{D864C145-A172-468D-808C-147845EE7FFA}" destId="{5E06D494-B9B9-4C89-9038-A21B409383AE}" srcOrd="3" destOrd="0" parTransId="{3C03D3DF-81A8-46FD-8AA7-D1AD22F99228}" sibTransId="{D18431DF-5F90-420F-9B8C-DDC8BA3898F9}"/>
    <dgm:cxn modelId="{17B1C482-645C-4CEC-A983-438B55AFA2FB}" type="presOf" srcId="{F8EDA931-7EA4-481F-BDF6-CB5A5972C434}" destId="{7C2943C7-DCDC-4922-946A-5C60332CBE57}" srcOrd="0" destOrd="0" presId="urn:microsoft.com/office/officeart/2005/8/layout/chevron1"/>
    <dgm:cxn modelId="{321B228C-66CE-4D90-B74B-56331BC3069B}" type="presOf" srcId="{5E06D494-B9B9-4C89-9038-A21B409383AE}" destId="{83503969-BF95-4FA7-AFAF-1A1A6D12DE4D}" srcOrd="0" destOrd="0" presId="urn:microsoft.com/office/officeart/2005/8/layout/chevron1"/>
    <dgm:cxn modelId="{96A6288D-652F-435C-84E9-F7DD93F7290C}" type="presOf" srcId="{398839F1-6534-41FD-86D8-0458F1765282}" destId="{D41AD52D-4BA1-4991-9B56-D0BC9F939CBB}" srcOrd="0" destOrd="0" presId="urn:microsoft.com/office/officeart/2005/8/layout/chevron1"/>
    <dgm:cxn modelId="{E9EFEF92-97C9-4EFF-AD2B-2C7251964CC3}" srcId="{D864C145-A172-468D-808C-147845EE7FFA}" destId="{F8EDA931-7EA4-481F-BDF6-CB5A5972C434}" srcOrd="2" destOrd="0" parTransId="{E6593AB0-66B6-41A5-9325-000D543540DE}" sibTransId="{04EF562F-B1BF-4F89-9BF8-1F41D2194166}"/>
    <dgm:cxn modelId="{16CB84C0-35C7-4C65-A00D-77DA9BDB0B2C}" type="presOf" srcId="{D864C145-A172-468D-808C-147845EE7FFA}" destId="{2CE00899-4043-4F72-B46A-A16CFDA17CA8}" srcOrd="0" destOrd="0" presId="urn:microsoft.com/office/officeart/2005/8/layout/chevron1"/>
    <dgm:cxn modelId="{58963FEE-6958-451A-A15E-C5EDEFED8225}" srcId="{D864C145-A172-468D-808C-147845EE7FFA}" destId="{B30000C6-5F94-4703-ADDA-ECB35141F509}" srcOrd="1" destOrd="0" parTransId="{83BAABE2-4472-4A6B-9B00-10BFA34B2BA6}" sibTransId="{689E99FD-2788-422D-9362-E0C84CEFFEAD}"/>
    <dgm:cxn modelId="{03E28754-3B40-4B8D-BF81-67276EF0ED49}" type="presParOf" srcId="{2CE00899-4043-4F72-B46A-A16CFDA17CA8}" destId="{D41AD52D-4BA1-4991-9B56-D0BC9F939CBB}" srcOrd="0" destOrd="0" presId="urn:microsoft.com/office/officeart/2005/8/layout/chevron1"/>
    <dgm:cxn modelId="{CF97079E-2A2F-4972-8431-6DA5767707A1}" type="presParOf" srcId="{2CE00899-4043-4F72-B46A-A16CFDA17CA8}" destId="{F976D2CB-5F17-4C20-B005-6D9A497A952F}" srcOrd="1" destOrd="0" presId="urn:microsoft.com/office/officeart/2005/8/layout/chevron1"/>
    <dgm:cxn modelId="{0BE1DE05-CFD2-49AC-800D-D20EF99A8FAB}" type="presParOf" srcId="{2CE00899-4043-4F72-B46A-A16CFDA17CA8}" destId="{9C3F2ABA-05C9-45CF-AF9C-08DDF6611598}" srcOrd="2" destOrd="0" presId="urn:microsoft.com/office/officeart/2005/8/layout/chevron1"/>
    <dgm:cxn modelId="{412958AE-C22F-42E8-B7A4-76FDBCEC2912}" type="presParOf" srcId="{2CE00899-4043-4F72-B46A-A16CFDA17CA8}" destId="{21F6F71D-B6D4-4960-BD99-46FB8751ECF1}" srcOrd="3" destOrd="0" presId="urn:microsoft.com/office/officeart/2005/8/layout/chevron1"/>
    <dgm:cxn modelId="{6A00F87B-1CEE-4116-B3A3-61BEE2D004AA}" type="presParOf" srcId="{2CE00899-4043-4F72-B46A-A16CFDA17CA8}" destId="{7C2943C7-DCDC-4922-946A-5C60332CBE57}" srcOrd="4" destOrd="0" presId="urn:microsoft.com/office/officeart/2005/8/layout/chevron1"/>
    <dgm:cxn modelId="{7EB01734-FDB1-4915-88BA-1866E7FB4B69}" type="presParOf" srcId="{2CE00899-4043-4F72-B46A-A16CFDA17CA8}" destId="{10A73AC7-79C3-4EA6-86AD-D4C5E290A8D4}" srcOrd="5" destOrd="0" presId="urn:microsoft.com/office/officeart/2005/8/layout/chevron1"/>
    <dgm:cxn modelId="{5A0E3797-4C82-44F7-8156-E95DF9ACEAA5}" type="presParOf" srcId="{2CE00899-4043-4F72-B46A-A16CFDA17CA8}" destId="{83503969-BF95-4FA7-AFAF-1A1A6D12DE4D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AD52D-4BA1-4991-9B56-D0BC9F939CBB}">
      <dsp:nvSpPr>
        <dsp:cNvPr id="0" name=""/>
        <dsp:cNvSpPr/>
      </dsp:nvSpPr>
      <dsp:spPr>
        <a:xfrm flipH="1">
          <a:off x="5122" y="0"/>
          <a:ext cx="2238193" cy="35910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Outcome</a:t>
          </a:r>
          <a:endParaRPr lang="th-TH" sz="1800" kern="1200" dirty="0"/>
        </a:p>
      </dsp:txBody>
      <dsp:txXfrm>
        <a:off x="184672" y="0"/>
        <a:ext cx="1879093" cy="359100"/>
      </dsp:txXfrm>
    </dsp:sp>
    <dsp:sp modelId="{9C3F2ABA-05C9-45CF-AF9C-08DDF6611598}">
      <dsp:nvSpPr>
        <dsp:cNvPr id="0" name=""/>
        <dsp:cNvSpPr/>
      </dsp:nvSpPr>
      <dsp:spPr>
        <a:xfrm flipH="1">
          <a:off x="1959356" y="0"/>
          <a:ext cx="2839589" cy="359100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Output</a:t>
          </a:r>
          <a:endParaRPr lang="th-TH" sz="1800" kern="1200" dirty="0"/>
        </a:p>
      </dsp:txBody>
      <dsp:txXfrm>
        <a:off x="2138906" y="0"/>
        <a:ext cx="2480489" cy="359100"/>
      </dsp:txXfrm>
    </dsp:sp>
    <dsp:sp modelId="{7C2943C7-DCDC-4922-946A-5C60332CBE57}">
      <dsp:nvSpPr>
        <dsp:cNvPr id="0" name=""/>
        <dsp:cNvSpPr/>
      </dsp:nvSpPr>
      <dsp:spPr>
        <a:xfrm flipH="1">
          <a:off x="4514987" y="0"/>
          <a:ext cx="2839589" cy="359100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Activity</a:t>
          </a:r>
        </a:p>
      </dsp:txBody>
      <dsp:txXfrm>
        <a:off x="4694537" y="0"/>
        <a:ext cx="2480489" cy="359100"/>
      </dsp:txXfrm>
    </dsp:sp>
    <dsp:sp modelId="{83503969-BF95-4FA7-AFAF-1A1A6D12DE4D}">
      <dsp:nvSpPr>
        <dsp:cNvPr id="0" name=""/>
        <dsp:cNvSpPr/>
      </dsp:nvSpPr>
      <dsp:spPr>
        <a:xfrm flipH="1">
          <a:off x="7070618" y="0"/>
          <a:ext cx="1996771" cy="359100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Input</a:t>
          </a:r>
        </a:p>
      </dsp:txBody>
      <dsp:txXfrm>
        <a:off x="7250168" y="0"/>
        <a:ext cx="1637671" cy="3591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50529" cy="498645"/>
          </a:xfrm>
          <a:prstGeom prst="rect">
            <a:avLst/>
          </a:prstGeom>
        </p:spPr>
        <p:txBody>
          <a:bodyPr vert="horz" lIns="88332" tIns="44166" rIns="88332" bIns="44166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084" y="2"/>
            <a:ext cx="2950529" cy="498645"/>
          </a:xfrm>
          <a:prstGeom prst="rect">
            <a:avLst/>
          </a:prstGeom>
        </p:spPr>
        <p:txBody>
          <a:bodyPr vert="horz" lIns="88332" tIns="44166" rIns="88332" bIns="44166" rtlCol="0"/>
          <a:lstStyle>
            <a:lvl1pPr algn="r">
              <a:defRPr sz="1200"/>
            </a:lvl1pPr>
          </a:lstStyle>
          <a:p>
            <a:fld id="{449E28BF-A125-4859-8D1F-BBFD2ABF9B86}" type="datetimeFigureOut">
              <a:rPr lang="th-TH" smtClean="0"/>
              <a:t>09/03/65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332" tIns="44166" rIns="88332" bIns="44166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405" y="4783479"/>
            <a:ext cx="5446396" cy="3914043"/>
          </a:xfrm>
          <a:prstGeom prst="rect">
            <a:avLst/>
          </a:prstGeom>
        </p:spPr>
        <p:txBody>
          <a:bodyPr vert="horz" lIns="88332" tIns="44166" rIns="88332" bIns="4416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95"/>
            <a:ext cx="2950529" cy="498645"/>
          </a:xfrm>
          <a:prstGeom prst="rect">
            <a:avLst/>
          </a:prstGeom>
        </p:spPr>
        <p:txBody>
          <a:bodyPr vert="horz" lIns="88332" tIns="44166" rIns="88332" bIns="44166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084" y="9440695"/>
            <a:ext cx="2950529" cy="498645"/>
          </a:xfrm>
          <a:prstGeom prst="rect">
            <a:avLst/>
          </a:prstGeom>
        </p:spPr>
        <p:txBody>
          <a:bodyPr vert="horz" lIns="88332" tIns="44166" rIns="88332" bIns="44166" rtlCol="0" anchor="b"/>
          <a:lstStyle>
            <a:lvl1pPr algn="r">
              <a:defRPr sz="1200"/>
            </a:lvl1pPr>
          </a:lstStyle>
          <a:p>
            <a:fld id="{018CCA76-545F-41F5-8CD0-25BF04B17C2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32038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Demand and Supply Site</a:t>
            </a:r>
            <a:r>
              <a:rPr lang="th-TH" dirty="0"/>
              <a:t> (แบบฟอร์ม)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8CCA76-545F-41F5-8CD0-25BF04B17C26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80241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8851-AD99-4E35-9092-BD5020BE432D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8851-AD99-4E35-9092-BD5020BE432D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8851-AD99-4E35-9092-BD5020BE432D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8851-AD99-4E35-9092-BD5020BE432D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8851-AD99-4E35-9092-BD5020BE432D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8851-AD99-4E35-9092-BD5020BE432D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8851-AD99-4E35-9092-BD5020BE432D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8851-AD99-4E35-9092-BD5020BE432D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8851-AD99-4E35-9092-BD5020BE432D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8851-AD99-4E35-9092-BD5020BE432D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8851-AD99-4E35-9092-BD5020BE432D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D8851-AD99-4E35-9092-BD5020BE432D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29">
            <a:extLst>
              <a:ext uri="{FF2B5EF4-FFF2-40B4-BE49-F238E27FC236}">
                <a16:creationId xmlns:a16="http://schemas.microsoft.com/office/drawing/2014/main" id="{8D6489FA-BF11-4FBF-AAA4-BFB69ECE0E1C}"/>
              </a:ext>
            </a:extLst>
          </p:cNvPr>
          <p:cNvSpPr/>
          <p:nvPr/>
        </p:nvSpPr>
        <p:spPr>
          <a:xfrm>
            <a:off x="5023770" y="5589240"/>
            <a:ext cx="2192373" cy="106963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400" b="1" u="sng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กิจกรรม 4</a:t>
            </a:r>
          </a:p>
          <a:p>
            <a:r>
              <a:rPr lang="th-TH" sz="1600" dirty="0">
                <a:solidFill>
                  <a:srgbClr val="7030A0"/>
                </a:solidFill>
                <a:latin typeface="TH SarabunPSK" pitchFamily="34" charset="-34"/>
                <a:cs typeface="TH SarabunPSK" pitchFamily="34" charset="-34"/>
              </a:rPr>
              <a:t>สิ่งที่พบบ่อยครั้ง คือ นักวิจัยใส่กิจกรรมที่อยากทำ โดยไม่คำนึงว่าผลผลิตที่ได้เชื่อมโยงกับ </a:t>
            </a:r>
            <a:r>
              <a:rPr lang="en-US" sz="1600" dirty="0">
                <a:solidFill>
                  <a:srgbClr val="7030A0"/>
                </a:solidFill>
                <a:latin typeface="TH SarabunPSK" pitchFamily="34" charset="-34"/>
                <a:cs typeface="TH SarabunPSK" pitchFamily="34" charset="-34"/>
              </a:rPr>
              <a:t>user </a:t>
            </a:r>
            <a:r>
              <a:rPr lang="th-TH" sz="1600" dirty="0">
                <a:solidFill>
                  <a:srgbClr val="7030A0"/>
                </a:solidFill>
                <a:latin typeface="TH SarabunPSK" pitchFamily="34" charset="-34"/>
                <a:cs typeface="TH SarabunPSK" pitchFamily="34" charset="-34"/>
              </a:rPr>
              <a:t>หรือไม่</a:t>
            </a:r>
          </a:p>
        </p:txBody>
      </p:sp>
      <p:grpSp>
        <p:nvGrpSpPr>
          <p:cNvPr id="48" name="กลุ่ม 47"/>
          <p:cNvGrpSpPr/>
          <p:nvPr/>
        </p:nvGrpSpPr>
        <p:grpSpPr>
          <a:xfrm>
            <a:off x="147662" y="692696"/>
            <a:ext cx="8842028" cy="5668492"/>
            <a:chOff x="11450" y="712913"/>
            <a:chExt cx="8842028" cy="5668492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E0A1B662-3090-41F7-A541-6A9B3D723FCB}"/>
                </a:ext>
              </a:extLst>
            </p:cNvPr>
            <p:cNvGrpSpPr/>
            <p:nvPr/>
          </p:nvGrpSpPr>
          <p:grpSpPr>
            <a:xfrm>
              <a:off x="11450" y="712913"/>
              <a:ext cx="8842028" cy="5040560"/>
              <a:chOff x="60796" y="712914"/>
              <a:chExt cx="8842028" cy="5040560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BDF96A8-C292-4413-8A4D-DD563632246F}"/>
                  </a:ext>
                </a:extLst>
              </p:cNvPr>
              <p:cNvSpPr/>
              <p:nvPr/>
            </p:nvSpPr>
            <p:spPr>
              <a:xfrm>
                <a:off x="6789202" y="712914"/>
                <a:ext cx="1152128" cy="255448"/>
              </a:xfrm>
              <a:prstGeom prst="rect">
                <a:avLst/>
              </a:prstGeom>
              <a:ln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Supply Site</a:t>
                </a:r>
                <a:endParaRPr lang="th-TH" sz="1400" b="1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5935E8A-513D-4329-A68F-7B36CEF2004F}"/>
                  </a:ext>
                </a:extLst>
              </p:cNvPr>
              <p:cNvSpPr/>
              <p:nvPr/>
            </p:nvSpPr>
            <p:spPr>
              <a:xfrm>
                <a:off x="528899" y="712914"/>
                <a:ext cx="1152128" cy="309267"/>
              </a:xfrm>
              <a:prstGeom prst="rect">
                <a:avLst/>
              </a:prstGeom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Demand Site</a:t>
                </a:r>
                <a:endParaRPr lang="th-TH" sz="1400" b="1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endParaRP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27B3E75-3E4B-413C-8D01-D136FB37AA54}"/>
                  </a:ext>
                </a:extLst>
              </p:cNvPr>
              <p:cNvSpPr/>
              <p:nvPr/>
            </p:nvSpPr>
            <p:spPr>
              <a:xfrm>
                <a:off x="7258166" y="1385998"/>
                <a:ext cx="1644658" cy="436747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 sz="1400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endParaRPr>
              </a:p>
              <a:p>
                <a:pPr algn="ctr"/>
                <a:r>
                  <a:rPr lang="th-TH" sz="14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องค์ความรู้เดิม </a:t>
                </a:r>
              </a:p>
              <a:p>
                <a:pPr algn="ctr"/>
                <a:r>
                  <a:rPr lang="th-TH" sz="14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หรือเทคโนโลยีที่จะใช้ต่อยอด</a:t>
                </a:r>
                <a:endParaRPr lang="en-US" sz="1400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endParaRPr>
              </a:p>
              <a:p>
                <a:pPr algn="ctr"/>
                <a:r>
                  <a:rPr lang="th-TH" sz="14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+</a:t>
                </a:r>
              </a:p>
              <a:p>
                <a:pPr algn="ctr"/>
                <a:r>
                  <a:rPr lang="th-TH" sz="14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คณะนักวิจัย ที่มีความเชี่ยวชาญ</a:t>
                </a:r>
              </a:p>
              <a:p>
                <a:pPr algn="ctr"/>
                <a:r>
                  <a:rPr lang="th-TH" sz="14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+</a:t>
                </a:r>
              </a:p>
              <a:p>
                <a:pPr algn="ctr"/>
                <a:r>
                  <a:rPr lang="th-TH" sz="14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งบประมาณจากแหล่งทุน</a:t>
                </a:r>
              </a:p>
              <a:p>
                <a:pPr algn="ctr"/>
                <a:r>
                  <a:rPr lang="th-TH" sz="14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(</a:t>
                </a:r>
                <a:r>
                  <a:rPr lang="en-US" sz="14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base on activity</a:t>
                </a:r>
                <a:r>
                  <a:rPr lang="th-TH" sz="14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)</a:t>
                </a:r>
              </a:p>
              <a:p>
                <a:pPr algn="ctr"/>
                <a:r>
                  <a:rPr lang="en-US" sz="14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+</a:t>
                </a:r>
                <a:endParaRPr lang="th-TH" sz="1400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endParaRPr>
              </a:p>
              <a:p>
                <a:pPr algn="ctr"/>
                <a:r>
                  <a:rPr lang="th-TH" sz="14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ระยะเวลา</a:t>
                </a:r>
              </a:p>
              <a:p>
                <a:pPr algn="ctr"/>
                <a:endParaRPr lang="th-TH" sz="1400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endParaRP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665C2795-9F93-48D4-99F9-D055FC155C28}"/>
                  </a:ext>
                </a:extLst>
              </p:cNvPr>
              <p:cNvSpPr/>
              <p:nvPr/>
            </p:nvSpPr>
            <p:spPr>
              <a:xfrm>
                <a:off x="4917182" y="1382180"/>
                <a:ext cx="2178138" cy="113093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thaiDist"/>
                <a:r>
                  <a:rPr lang="th-TH" sz="1400" b="1" u="sng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กิจกรรม 1</a:t>
                </a:r>
              </a:p>
              <a:p>
                <a:r>
                  <a:rPr lang="th-TH" sz="16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เป็นลำดับขั้นตอนสอดคล้องกัน</a:t>
                </a:r>
              </a:p>
              <a:p>
                <a:r>
                  <a:rPr lang="th-TH" sz="16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หรือสามารถทำคู่ขนาน ณ เวลาเดียวกันได้</a:t>
                </a:r>
                <a:endParaRPr lang="th-TH" sz="1600" b="1" u="sng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D3840D93-1437-436E-BF1B-77B506944BAB}"/>
                  </a:ext>
                </a:extLst>
              </p:cNvPr>
              <p:cNvSpPr/>
              <p:nvPr/>
            </p:nvSpPr>
            <p:spPr>
              <a:xfrm>
                <a:off x="2435723" y="1365225"/>
                <a:ext cx="2334835" cy="10878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400" b="1" u="sng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output</a:t>
                </a:r>
                <a:r>
                  <a:rPr lang="th-TH" sz="1400" b="1" u="sng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 1</a:t>
                </a:r>
                <a:r>
                  <a:rPr lang="th-TH" sz="1400" b="1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 (เดือนที่... )</a:t>
                </a:r>
                <a:endParaRPr lang="th-TH" sz="1400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endParaRPr>
              </a:p>
              <a:p>
                <a:r>
                  <a:rPr lang="th-TH" sz="16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ผลผลิตที่ได้ต้องสอดคล้องกับกิจกรรม ควรระบุเป็นรูปธรรม และคุณลักษณะหรือคุณสมบัติที่ชัดเจน ไม่คลุมเครือ</a:t>
                </a: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B03F3D06-8869-4158-8CFC-C9DE218BF2FB}"/>
                  </a:ext>
                </a:extLst>
              </p:cNvPr>
              <p:cNvSpPr/>
              <p:nvPr/>
            </p:nvSpPr>
            <p:spPr>
              <a:xfrm>
                <a:off x="4956689" y="2657227"/>
                <a:ext cx="2172400" cy="154392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th-TH" sz="1400" b="1" u="sng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กิจกรรม 2</a:t>
                </a:r>
              </a:p>
              <a:p>
                <a:r>
                  <a:rPr lang="th-TH" sz="16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วิธีการทำงานเป็นไปตามหลักวิชาการและสากล </a:t>
                </a:r>
              </a:p>
              <a:p>
                <a:r>
                  <a:rPr lang="th-TH" sz="16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เป็นไปตามความเชี่ยวชาญไม่ทำงานคนเดียว</a:t>
                </a:r>
              </a:p>
              <a:p>
                <a:endParaRPr lang="th-TH" sz="1400" b="1" u="sng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endParaRP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74193DA9-8FFB-407A-A1F3-BFE0F7166B01}"/>
                  </a:ext>
                </a:extLst>
              </p:cNvPr>
              <p:cNvSpPr/>
              <p:nvPr/>
            </p:nvSpPr>
            <p:spPr>
              <a:xfrm>
                <a:off x="2472639" y="2614552"/>
                <a:ext cx="2342420" cy="11226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lang="en-US" sz="1400" b="1" u="sng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output</a:t>
                </a:r>
                <a:r>
                  <a:rPr lang="th-TH" sz="1400" b="1" u="sng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 2</a:t>
                </a:r>
                <a:r>
                  <a:rPr lang="th-TH" sz="1400" b="1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 (เดือนที่... )</a:t>
                </a:r>
                <a:endParaRPr lang="th-TH" sz="1400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endParaRPr>
              </a:p>
              <a:p>
                <a:r>
                  <a:rPr lang="th-TH" sz="16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ระบุเวลาที่จะได้ผลผลิตแต่ละชิ้นให้ชัดเจน</a:t>
                </a: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8D6489FA-BF11-4FBF-AAA4-BFB69ECE0E1C}"/>
                  </a:ext>
                </a:extLst>
              </p:cNvPr>
              <p:cNvSpPr/>
              <p:nvPr/>
            </p:nvSpPr>
            <p:spPr>
              <a:xfrm>
                <a:off x="4950951" y="4461579"/>
                <a:ext cx="2178138" cy="91171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h-TH" sz="1400" b="1" u="sng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endParaRPr>
              </a:p>
              <a:p>
                <a:endParaRPr lang="th-TH" sz="1400" b="1" u="sng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endParaRPr>
              </a:p>
              <a:p>
                <a:r>
                  <a:rPr lang="th-TH" sz="1400" b="1" u="sng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กิจกรรม 3</a:t>
                </a:r>
              </a:p>
              <a:p>
                <a:r>
                  <a:rPr lang="th-TH" sz="16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มีแนวทางที่สามารถนำไปสู่ </a:t>
                </a:r>
                <a:r>
                  <a:rPr lang="en-US" sz="16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output </a:t>
                </a:r>
                <a:r>
                  <a:rPr lang="th-TH" sz="16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ได้อย่างชัดเจน</a:t>
                </a:r>
              </a:p>
              <a:p>
                <a:endParaRPr lang="th-TH" sz="1400" b="1" u="sng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endParaRPr>
              </a:p>
              <a:p>
                <a:endParaRPr lang="th-TH" sz="1600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endParaRP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BDF8BA29-05E7-4404-B615-F37EE5BF8E87}"/>
                  </a:ext>
                </a:extLst>
              </p:cNvPr>
              <p:cNvSpPr/>
              <p:nvPr/>
            </p:nvSpPr>
            <p:spPr>
              <a:xfrm>
                <a:off x="2472638" y="3927467"/>
                <a:ext cx="2342420" cy="151783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400" b="1" u="sng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output</a:t>
                </a:r>
                <a:r>
                  <a:rPr lang="th-TH" sz="1400" b="1" u="sng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 3</a:t>
                </a:r>
                <a:r>
                  <a:rPr lang="th-TH" sz="1400" b="1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 (เดือนที่...)</a:t>
                </a:r>
                <a:endParaRPr lang="th-TH" sz="1400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endParaRPr>
              </a:p>
              <a:p>
                <a:r>
                  <a:rPr lang="th-TH" sz="16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ต้องพิจารณา ทวนสอบว่าสิ่งที่ได้สามารถแก้ไขปัญหา หรือสนับสนุนโอกาส ของ </a:t>
                </a:r>
                <a:r>
                  <a:rPr lang="en-US" sz="16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user </a:t>
                </a:r>
                <a:r>
                  <a:rPr lang="th-TH" sz="16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หรือ </a:t>
                </a:r>
                <a:r>
                  <a:rPr lang="en-US" sz="16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stakeholder </a:t>
                </a:r>
                <a:r>
                  <a:rPr lang="th-TH" sz="16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ที่เกี่ยวข้องแล้วหรือไม่</a:t>
                </a:r>
              </a:p>
              <a:p>
                <a:endParaRPr lang="th-TH" sz="1600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endParaRP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776C1301-4190-4F7F-9307-9E94CABC8C93}"/>
                  </a:ext>
                </a:extLst>
              </p:cNvPr>
              <p:cNvSpPr/>
              <p:nvPr/>
            </p:nvSpPr>
            <p:spPr>
              <a:xfrm>
                <a:off x="60796" y="1534785"/>
                <a:ext cx="2154987" cy="328258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lang="en-US" sz="16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user </a:t>
                </a:r>
                <a:r>
                  <a:rPr lang="th-TH" sz="16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หรือ </a:t>
                </a:r>
                <a:r>
                  <a:rPr lang="en-US" sz="16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stakeholder </a:t>
                </a:r>
                <a:r>
                  <a:rPr lang="th-TH" sz="16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หลัก</a:t>
                </a:r>
              </a:p>
              <a:p>
                <a:r>
                  <a:rPr lang="th-TH" sz="160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 </a:t>
                </a:r>
                <a:r>
                  <a:rPr lang="th-TH" sz="1600" b="1" u="sng" dirty="0">
                    <a:solidFill>
                      <a:srgbClr val="FF0000"/>
                    </a:solidFill>
                    <a:latin typeface="TH SarabunPSK" pitchFamily="34" charset="-34"/>
                    <a:cs typeface="TH SarabunPSK" pitchFamily="34" charset="-34"/>
                  </a:rPr>
                  <a:t>ประสบปัญหา</a:t>
                </a:r>
                <a:r>
                  <a:rPr lang="th-TH" sz="1600" b="1" dirty="0">
                    <a:solidFill>
                      <a:srgbClr val="FF0000"/>
                    </a:solidFill>
                    <a:latin typeface="TH SarabunPSK" pitchFamily="34" charset="-34"/>
                    <a:cs typeface="TH SarabunPSK" pitchFamily="34" charset="-34"/>
                  </a:rPr>
                  <a:t> คืออะไร </a:t>
                </a:r>
              </a:p>
              <a:p>
                <a:r>
                  <a:rPr lang="en-US" sz="1600" b="1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Output </a:t>
                </a:r>
                <a:r>
                  <a:rPr lang="th-TH" sz="1600" b="1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ที่ได้</a:t>
                </a:r>
                <a:r>
                  <a:rPr lang="th-TH" sz="1600" b="1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จะใช้แก้ไขประเด็นนี้อย่าง</a:t>
                </a:r>
                <a:endParaRPr lang="th-TH" sz="1600" b="1" u="sng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endParaRPr>
              </a:p>
              <a:p>
                <a:endParaRPr lang="th-TH" sz="1600" b="1" u="sng" dirty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endParaRPr>
              </a:p>
              <a:p>
                <a:r>
                  <a:rPr lang="th-TH" sz="1600" b="1" u="sng" dirty="0">
                    <a:solidFill>
                      <a:srgbClr val="FF0000"/>
                    </a:solidFill>
                    <a:latin typeface="TH SarabunPSK" pitchFamily="34" charset="-34"/>
                    <a:cs typeface="TH SarabunPSK" pitchFamily="34" charset="-34"/>
                  </a:rPr>
                  <a:t>โอกาส</a:t>
                </a:r>
              </a:p>
              <a:p>
                <a:r>
                  <a:rPr lang="th-TH" sz="1400" spc="-3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ข้อมูล </a:t>
                </a:r>
                <a:r>
                  <a:rPr lang="en-US" sz="1400" spc="-3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Demand Site</a:t>
                </a:r>
              </a:p>
              <a:p>
                <a:r>
                  <a:rPr lang="th-TH" sz="1400" spc="-3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ควรระบุเป็นปริมาณ </a:t>
                </a:r>
              </a:p>
              <a:p>
                <a:r>
                  <a:rPr lang="th-TH" sz="1400" spc="-3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มีแหล่งอ้างอิงได้</a:t>
                </a:r>
              </a:p>
              <a:p>
                <a:r>
                  <a:rPr lang="th-TH" sz="1400" spc="-30" dirty="0">
                    <a:solidFill>
                      <a:schemeClr val="tx1"/>
                    </a:solidFill>
                    <a:latin typeface="TH SarabunPSK" pitchFamily="34" charset="-34"/>
                    <a:cs typeface="TH SarabunPSK" pitchFamily="34" charset="-34"/>
                  </a:rPr>
                  <a:t>ข้อมูลเป็นปัจจุบัน</a:t>
                </a:r>
                <a:endParaRPr lang="th-TH" sz="14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H SarabunPSK" pitchFamily="34" charset="-34"/>
                  <a:cs typeface="TH SarabunPSK" pitchFamily="34" charset="-34"/>
                </a:endParaRPr>
              </a:p>
            </p:txBody>
          </p:sp>
        </p:grpSp>
        <p:sp>
          <p:nvSpPr>
            <p:cNvPr id="44" name="Rectangle 32">
              <a:extLst>
                <a:ext uri="{FF2B5EF4-FFF2-40B4-BE49-F238E27FC236}">
                  <a16:creationId xmlns:a16="http://schemas.microsoft.com/office/drawing/2014/main" id="{776C1301-4190-4F7F-9307-9E94CABC8C93}"/>
                </a:ext>
              </a:extLst>
            </p:cNvPr>
            <p:cNvSpPr/>
            <p:nvPr/>
          </p:nvSpPr>
          <p:spPr>
            <a:xfrm>
              <a:off x="49959" y="5002881"/>
              <a:ext cx="2153581" cy="1378524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600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rPr>
                <a:t>user </a:t>
              </a:r>
              <a:r>
                <a:rPr lang="th-TH" sz="1600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rPr>
                <a:t>หรือ </a:t>
              </a:r>
              <a:r>
                <a:rPr lang="en-US" sz="1600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rPr>
                <a:t>stakeholder </a:t>
              </a:r>
              <a:r>
                <a:rPr lang="th-TH" sz="1600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rPr>
                <a:t>รอง (ถ้ามี)</a:t>
              </a:r>
            </a:p>
            <a:p>
              <a:r>
                <a:rPr lang="th-TH" sz="1600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rPr>
                <a:t> </a:t>
              </a:r>
              <a:r>
                <a:rPr lang="th-TH" sz="1600" b="1" u="sng" dirty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ประสบปัญหา</a:t>
              </a:r>
            </a:p>
            <a:p>
              <a:endParaRPr lang="th-TH" sz="1600" b="1" u="sng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endParaRPr>
            </a:p>
            <a:p>
              <a:r>
                <a:rPr lang="th-TH" sz="1600" b="1" u="sng" dirty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โอกาส</a:t>
              </a:r>
            </a:p>
            <a:p>
              <a:endParaRPr lang="th-TH" sz="140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873478366"/>
              </p:ext>
            </p:extLst>
          </p:nvPr>
        </p:nvGraphicFramePr>
        <p:xfrm>
          <a:off x="34783" y="909660"/>
          <a:ext cx="9072512" cy="359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73820" y="48300"/>
            <a:ext cx="899443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b="1" dirty="0">
                <a:solidFill>
                  <a:schemeClr val="accent3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ชื่อโครงการ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:</a:t>
            </a:r>
            <a:r>
              <a:rPr lang="th-TH" b="1" dirty="0">
                <a:solidFill>
                  <a:schemeClr val="accent3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 ทำอะไร ด้วยอะไร เพื่ออะไร </a:t>
            </a:r>
          </a:p>
          <a:p>
            <a:pPr algn="ctr"/>
            <a:r>
              <a:rPr lang="th-TH" sz="1600" b="1" spc="-30" dirty="0">
                <a:solidFill>
                  <a:schemeClr val="accent6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วัตถุประสงค์ </a:t>
            </a:r>
            <a:r>
              <a:rPr lang="en-US" sz="1600" b="1" spc="-30" dirty="0">
                <a:solidFill>
                  <a:schemeClr val="accent6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: </a:t>
            </a:r>
            <a:r>
              <a:rPr lang="th-TH" sz="1600" b="1" spc="-30" dirty="0">
                <a:solidFill>
                  <a:schemeClr val="accent6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สิ่งที่อยากได้ ดีกว่าเดิมอย่างไร (ควรระบุตัวชี้วัดให้ชัดเจน สอดคล้องหรือสนับสนุนกับ </a:t>
            </a:r>
            <a:r>
              <a:rPr lang="en-US" sz="1600" b="1" spc="-30" dirty="0">
                <a:solidFill>
                  <a:schemeClr val="accent6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OKR </a:t>
            </a:r>
            <a:r>
              <a:rPr lang="th-TH" sz="1600" b="1" spc="-30" dirty="0">
                <a:solidFill>
                  <a:schemeClr val="accent6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ของแหล่งทุน)</a:t>
            </a:r>
            <a:endParaRPr lang="th-TH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 flipH="1">
            <a:off x="4860032" y="2060848"/>
            <a:ext cx="1440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4644008" y="2530221"/>
            <a:ext cx="1331145" cy="283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4644008" y="2416755"/>
            <a:ext cx="0" cy="1139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5975153" y="2530725"/>
            <a:ext cx="0" cy="1061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flipH="1">
            <a:off x="4908928" y="3356992"/>
            <a:ext cx="1440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0" name="Rectangle 29">
            <a:extLst>
              <a:ext uri="{FF2B5EF4-FFF2-40B4-BE49-F238E27FC236}">
                <a16:creationId xmlns:a16="http://schemas.microsoft.com/office/drawing/2014/main" id="{8D6489FA-BF11-4FBF-AAA4-BFB69ECE0E1C}"/>
              </a:ext>
            </a:extLst>
          </p:cNvPr>
          <p:cNvSpPr/>
          <p:nvPr/>
        </p:nvSpPr>
        <p:spPr>
          <a:xfrm>
            <a:off x="2555776" y="5527722"/>
            <a:ext cx="2320703" cy="106963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b="1" u="sng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en-US" sz="1400" b="1" u="sng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output</a:t>
            </a:r>
            <a:r>
              <a:rPr lang="th-TH" sz="1400" b="1" u="sng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4</a:t>
            </a:r>
            <a:r>
              <a:rPr lang="th-TH" sz="14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(เดือนที่...)</a:t>
            </a:r>
            <a:endParaRPr lang="th-TH" sz="1400" dirty="0">
              <a:solidFill>
                <a:schemeClr val="accent3">
                  <a:lumMod val="5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1600" dirty="0">
                <a:solidFill>
                  <a:schemeClr val="accent3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สิ่งที่พบบ่อยครั้ง คือ นักวิจัยเขียนผลผลิตไม่สอดคล้องกับกิจกรรม และไม่มีความเชื่อมโยงตอบโจทย์ 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user</a:t>
            </a:r>
            <a:endParaRPr lang="th-TH" sz="1600" dirty="0">
              <a:solidFill>
                <a:schemeClr val="accent3">
                  <a:lumMod val="5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endParaRPr lang="th-TH" sz="1400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101" name="Straight Arrow Connector 100"/>
          <p:cNvCxnSpPr/>
          <p:nvPr/>
        </p:nvCxnSpPr>
        <p:spPr>
          <a:xfrm flipH="1">
            <a:off x="4865622" y="6093296"/>
            <a:ext cx="1440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3" name="Left Brace 112"/>
          <p:cNvSpPr/>
          <p:nvPr/>
        </p:nvSpPr>
        <p:spPr>
          <a:xfrm>
            <a:off x="2353884" y="1484784"/>
            <a:ext cx="168893" cy="4824536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114" name="Straight Connector 113"/>
          <p:cNvCxnSpPr/>
          <p:nvPr/>
        </p:nvCxnSpPr>
        <p:spPr>
          <a:xfrm flipV="1">
            <a:off x="3649791" y="3812037"/>
            <a:ext cx="1331145" cy="283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3635432" y="3717032"/>
            <a:ext cx="0" cy="1139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/>
          <p:nvPr/>
        </p:nvCxnSpPr>
        <p:spPr>
          <a:xfrm>
            <a:off x="5907555" y="4325269"/>
            <a:ext cx="0" cy="1061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4965885" y="4323309"/>
            <a:ext cx="941670" cy="10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4980936" y="3819161"/>
            <a:ext cx="0" cy="5061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 flipV="1">
            <a:off x="4667120" y="5483053"/>
            <a:ext cx="1331145" cy="283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4667120" y="5422906"/>
            <a:ext cx="0" cy="6014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5998265" y="5483053"/>
            <a:ext cx="0" cy="1061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45032" y="5985281"/>
            <a:ext cx="1609483" cy="609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432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1707</TotalTime>
  <Words>291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TH SarabunPSK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kanokwan</dc:creator>
  <cp:lastModifiedBy>Kanokwan Kubnop</cp:lastModifiedBy>
  <cp:revision>142</cp:revision>
  <cp:lastPrinted>2020-09-11T04:20:04Z</cp:lastPrinted>
  <dcterms:created xsi:type="dcterms:W3CDTF">2017-10-06T03:36:45Z</dcterms:created>
  <dcterms:modified xsi:type="dcterms:W3CDTF">2022-03-09T06:16:28Z</dcterms:modified>
</cp:coreProperties>
</file>